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0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41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C683CB-93AD-4A8B-811F-3B22823C657F}" v="83" dt="2026-07-02T13:15:05.534"/>
    <p1510:client id="{9D280B76-AE79-46DF-858B-019F9EEC5C4E}" v="4" dt="2026-07-03T11:48:49.4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726"/>
  </p:normalViewPr>
  <p:slideViewPr>
    <p:cSldViewPr snapToGrid="0">
      <p:cViewPr varScale="1">
        <p:scale>
          <a:sx n="105" d="100"/>
          <a:sy n="105" d="100"/>
        </p:scale>
        <p:origin x="158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R co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 Placeholder 149">
            <a:extLst>
              <a:ext uri="{FF2B5EF4-FFF2-40B4-BE49-F238E27FC236}">
                <a16:creationId xmlns:a16="http://schemas.microsoft.com/office/drawing/2014/main" id="{5888825B-B04A-A6C4-81CC-5CD03D0FA3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1" name="Text Placeholder 149">
            <a:extLst>
              <a:ext uri="{FF2B5EF4-FFF2-40B4-BE49-F238E27FC236}">
                <a16:creationId xmlns:a16="http://schemas.microsoft.com/office/drawing/2014/main" id="{C38BF6B0-14B3-A481-102C-79E74385470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4858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2" name="Text Placeholder 149">
            <a:extLst>
              <a:ext uri="{FF2B5EF4-FFF2-40B4-BE49-F238E27FC236}">
                <a16:creationId xmlns:a16="http://schemas.microsoft.com/office/drawing/2014/main" id="{FB53820E-926C-CE20-B165-D830C82378F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4858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3" name="Text Placeholder 149">
            <a:extLst>
              <a:ext uri="{FF2B5EF4-FFF2-40B4-BE49-F238E27FC236}">
                <a16:creationId xmlns:a16="http://schemas.microsoft.com/office/drawing/2014/main" id="{B9DBC454-BD14-1901-44E3-FE818D1968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858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4" name="Text Placeholder 149">
            <a:extLst>
              <a:ext uri="{FF2B5EF4-FFF2-40B4-BE49-F238E27FC236}">
                <a16:creationId xmlns:a16="http://schemas.microsoft.com/office/drawing/2014/main" id="{8A3B97FA-9550-974D-CA6D-24C7EDFE8FC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5" name="Text Placeholder 149">
            <a:extLst>
              <a:ext uri="{FF2B5EF4-FFF2-40B4-BE49-F238E27FC236}">
                <a16:creationId xmlns:a16="http://schemas.microsoft.com/office/drawing/2014/main" id="{56FC6D74-51DE-7AC3-6E68-E9B71A43723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858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6" name="Text Placeholder 149">
            <a:extLst>
              <a:ext uri="{FF2B5EF4-FFF2-40B4-BE49-F238E27FC236}">
                <a16:creationId xmlns:a16="http://schemas.microsoft.com/office/drawing/2014/main" id="{CC33AC32-399B-7978-354A-C54B5274266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858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7" name="Text Placeholder 149">
            <a:extLst>
              <a:ext uri="{FF2B5EF4-FFF2-40B4-BE49-F238E27FC236}">
                <a16:creationId xmlns:a16="http://schemas.microsoft.com/office/drawing/2014/main" id="{0716CE48-D590-0966-E7BE-F04D175C1E5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58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8" name="Text Placeholder 149">
            <a:extLst>
              <a:ext uri="{FF2B5EF4-FFF2-40B4-BE49-F238E27FC236}">
                <a16:creationId xmlns:a16="http://schemas.microsoft.com/office/drawing/2014/main" id="{F7757970-F511-02C6-D079-CBC2199443B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858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9" name="Text Placeholder 149">
            <a:extLst>
              <a:ext uri="{FF2B5EF4-FFF2-40B4-BE49-F238E27FC236}">
                <a16:creationId xmlns:a16="http://schemas.microsoft.com/office/drawing/2014/main" id="{89756488-C9E9-63EE-84F6-0BBB1B29EE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0" name="Text Placeholder 149">
            <a:extLst>
              <a:ext uri="{FF2B5EF4-FFF2-40B4-BE49-F238E27FC236}">
                <a16:creationId xmlns:a16="http://schemas.microsoft.com/office/drawing/2014/main" id="{83FC5C2C-B346-0FD2-43F2-FC7EC37CE60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858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1" name="Text Placeholder 149">
            <a:extLst>
              <a:ext uri="{FF2B5EF4-FFF2-40B4-BE49-F238E27FC236}">
                <a16:creationId xmlns:a16="http://schemas.microsoft.com/office/drawing/2014/main" id="{AA5EE305-1FC8-6A36-6DDE-AC639189B59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858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2" name="Text Placeholder 149">
            <a:extLst>
              <a:ext uri="{FF2B5EF4-FFF2-40B4-BE49-F238E27FC236}">
                <a16:creationId xmlns:a16="http://schemas.microsoft.com/office/drawing/2014/main" id="{07C2AC95-193A-7EDE-82E2-B530430C880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0011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3" name="Text Placeholder 149">
            <a:extLst>
              <a:ext uri="{FF2B5EF4-FFF2-40B4-BE49-F238E27FC236}">
                <a16:creationId xmlns:a16="http://schemas.microsoft.com/office/drawing/2014/main" id="{8C5FB409-DCD5-7C04-0C17-1D21E7BC8B7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0011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4" name="Text Placeholder 149">
            <a:extLst>
              <a:ext uri="{FF2B5EF4-FFF2-40B4-BE49-F238E27FC236}">
                <a16:creationId xmlns:a16="http://schemas.microsoft.com/office/drawing/2014/main" id="{097BB585-2720-4B72-1E56-08EF0D1D977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0011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5" name="Text Placeholder 149">
            <a:extLst>
              <a:ext uri="{FF2B5EF4-FFF2-40B4-BE49-F238E27FC236}">
                <a16:creationId xmlns:a16="http://schemas.microsoft.com/office/drawing/2014/main" id="{D2EFAD87-B1E4-1F46-5033-255D7EF0BCE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0011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6" name="Text Placeholder 149">
            <a:extLst>
              <a:ext uri="{FF2B5EF4-FFF2-40B4-BE49-F238E27FC236}">
                <a16:creationId xmlns:a16="http://schemas.microsoft.com/office/drawing/2014/main" id="{B3697001-5D9E-CD98-6D74-096F31F639C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0011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7" name="Text Placeholder 149">
            <a:extLst>
              <a:ext uri="{FF2B5EF4-FFF2-40B4-BE49-F238E27FC236}">
                <a16:creationId xmlns:a16="http://schemas.microsoft.com/office/drawing/2014/main" id="{B7221092-C471-297B-D597-DB384E6DA00E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0011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8" name="Text Placeholder 149">
            <a:extLst>
              <a:ext uri="{FF2B5EF4-FFF2-40B4-BE49-F238E27FC236}">
                <a16:creationId xmlns:a16="http://schemas.microsoft.com/office/drawing/2014/main" id="{37AC82B5-5581-BA8B-9DC1-61F7CA24C3E1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011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9" name="Text Placeholder 149">
            <a:extLst>
              <a:ext uri="{FF2B5EF4-FFF2-40B4-BE49-F238E27FC236}">
                <a16:creationId xmlns:a16="http://schemas.microsoft.com/office/drawing/2014/main" id="{DB914786-2592-41D7-1883-7300643CB594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0" name="Text Placeholder 149">
            <a:extLst>
              <a:ext uri="{FF2B5EF4-FFF2-40B4-BE49-F238E27FC236}">
                <a16:creationId xmlns:a16="http://schemas.microsoft.com/office/drawing/2014/main" id="{265EDAF7-572B-8274-C742-7926692B6A7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0011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1" name="Text Placeholder 149">
            <a:extLst>
              <a:ext uri="{FF2B5EF4-FFF2-40B4-BE49-F238E27FC236}">
                <a16:creationId xmlns:a16="http://schemas.microsoft.com/office/drawing/2014/main" id="{17036FF0-8393-8B27-32C0-12FA13F39070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0011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2" name="Text Placeholder 149">
            <a:extLst>
              <a:ext uri="{FF2B5EF4-FFF2-40B4-BE49-F238E27FC236}">
                <a16:creationId xmlns:a16="http://schemas.microsoft.com/office/drawing/2014/main" id="{CD681555-5FB0-28C2-EBBE-F4BD8E0313D9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0011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3" name="Text Placeholder 149">
            <a:extLst>
              <a:ext uri="{FF2B5EF4-FFF2-40B4-BE49-F238E27FC236}">
                <a16:creationId xmlns:a16="http://schemas.microsoft.com/office/drawing/2014/main" id="{93D11B64-9EB4-F5A4-C02F-77A75E62B392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011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4" name="Text Placeholder 149">
            <a:extLst>
              <a:ext uri="{FF2B5EF4-FFF2-40B4-BE49-F238E27FC236}">
                <a16:creationId xmlns:a16="http://schemas.microsoft.com/office/drawing/2014/main" id="{63552BD8-392F-5BB8-CA95-42461D269F4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5505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5" name="Text Placeholder 149">
            <a:extLst>
              <a:ext uri="{FF2B5EF4-FFF2-40B4-BE49-F238E27FC236}">
                <a16:creationId xmlns:a16="http://schemas.microsoft.com/office/drawing/2014/main" id="{E6ABAAEB-EA94-630A-A068-62FFA03D9AF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5505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6" name="Text Placeholder 149">
            <a:extLst>
              <a:ext uri="{FF2B5EF4-FFF2-40B4-BE49-F238E27FC236}">
                <a16:creationId xmlns:a16="http://schemas.microsoft.com/office/drawing/2014/main" id="{A0316DEF-B42C-6FEF-AA57-4AC23F4CF70B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5505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7" name="Text Placeholder 149">
            <a:extLst>
              <a:ext uri="{FF2B5EF4-FFF2-40B4-BE49-F238E27FC236}">
                <a16:creationId xmlns:a16="http://schemas.microsoft.com/office/drawing/2014/main" id="{BAF2D963-4A37-57FC-9DDB-5FC1048781FB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5505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8" name="Text Placeholder 149">
            <a:extLst>
              <a:ext uri="{FF2B5EF4-FFF2-40B4-BE49-F238E27FC236}">
                <a16:creationId xmlns:a16="http://schemas.microsoft.com/office/drawing/2014/main" id="{C203138E-6FF9-5BB5-7BE6-722887FBA7F4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5505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9" name="Text Placeholder 149">
            <a:extLst>
              <a:ext uri="{FF2B5EF4-FFF2-40B4-BE49-F238E27FC236}">
                <a16:creationId xmlns:a16="http://schemas.microsoft.com/office/drawing/2014/main" id="{1EAA13BF-EF62-D349-5C4A-DC59970A9C9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5505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0" name="Text Placeholder 149">
            <a:extLst>
              <a:ext uri="{FF2B5EF4-FFF2-40B4-BE49-F238E27FC236}">
                <a16:creationId xmlns:a16="http://schemas.microsoft.com/office/drawing/2014/main" id="{70806637-4212-EB30-3206-33795913F1D7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5505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1" name="Text Placeholder 149">
            <a:extLst>
              <a:ext uri="{FF2B5EF4-FFF2-40B4-BE49-F238E27FC236}">
                <a16:creationId xmlns:a16="http://schemas.microsoft.com/office/drawing/2014/main" id="{61E24229-4BE6-B9C6-ED54-FB3F859FDCDD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5505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2" name="Text Placeholder 149">
            <a:extLst>
              <a:ext uri="{FF2B5EF4-FFF2-40B4-BE49-F238E27FC236}">
                <a16:creationId xmlns:a16="http://schemas.microsoft.com/office/drawing/2014/main" id="{C862F6BF-13A7-6E55-F65F-E9F096B0E8DE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5505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3" name="Text Placeholder 149">
            <a:extLst>
              <a:ext uri="{FF2B5EF4-FFF2-40B4-BE49-F238E27FC236}">
                <a16:creationId xmlns:a16="http://schemas.microsoft.com/office/drawing/2014/main" id="{5AC2EE66-38C5-2F51-E8BB-79273B654022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5505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4" name="Text Placeholder 149">
            <a:extLst>
              <a:ext uri="{FF2B5EF4-FFF2-40B4-BE49-F238E27FC236}">
                <a16:creationId xmlns:a16="http://schemas.microsoft.com/office/drawing/2014/main" id="{A444E1CB-5590-525E-C6BB-56E6DDDC86B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5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5" name="Text Placeholder 149">
            <a:extLst>
              <a:ext uri="{FF2B5EF4-FFF2-40B4-BE49-F238E27FC236}">
                <a16:creationId xmlns:a16="http://schemas.microsoft.com/office/drawing/2014/main" id="{BB1C71DC-41B9-69D6-FE09-45D5D19A6749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505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6" name="Text Placeholder 149">
            <a:extLst>
              <a:ext uri="{FF2B5EF4-FFF2-40B4-BE49-F238E27FC236}">
                <a16:creationId xmlns:a16="http://schemas.microsoft.com/office/drawing/2014/main" id="{E0B98FB7-A478-9119-A715-2C99817FDB7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031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7" name="Text Placeholder 149">
            <a:extLst>
              <a:ext uri="{FF2B5EF4-FFF2-40B4-BE49-F238E27FC236}">
                <a16:creationId xmlns:a16="http://schemas.microsoft.com/office/drawing/2014/main" id="{1E5B3A09-72DA-BFED-6532-A9A5E249361D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031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8" name="Text Placeholder 149">
            <a:extLst>
              <a:ext uri="{FF2B5EF4-FFF2-40B4-BE49-F238E27FC236}">
                <a16:creationId xmlns:a16="http://schemas.microsoft.com/office/drawing/2014/main" id="{F4612FE1-3260-81F4-9C7F-145F42881E46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031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9" name="Text Placeholder 149">
            <a:extLst>
              <a:ext uri="{FF2B5EF4-FFF2-40B4-BE49-F238E27FC236}">
                <a16:creationId xmlns:a16="http://schemas.microsoft.com/office/drawing/2014/main" id="{9BB1FEAE-280D-A405-19AC-59A0FE4D3F9A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1031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0" name="Text Placeholder 149">
            <a:extLst>
              <a:ext uri="{FF2B5EF4-FFF2-40B4-BE49-F238E27FC236}">
                <a16:creationId xmlns:a16="http://schemas.microsoft.com/office/drawing/2014/main" id="{15787EC3-B50A-C9B9-D05A-7A08628057A5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1031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1" name="Text Placeholder 149">
            <a:extLst>
              <a:ext uri="{FF2B5EF4-FFF2-40B4-BE49-F238E27FC236}">
                <a16:creationId xmlns:a16="http://schemas.microsoft.com/office/drawing/2014/main" id="{EA7E03A2-7520-7144-AB39-0B4481B531B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1031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0F1E0667-E317-F8E5-9C87-CC4AB3F7B4A7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1031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16CA72E-98EF-32C8-09C4-708280754413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1031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2C51CA24-527A-67DF-DB67-1A5F88A903B8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1031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24A7ADD5-D2AE-1603-7398-25219A4E29C9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1031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5A0F58D-F7F1-1EA1-5F10-C3760D043037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1031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102B9255-D1D6-3322-DF64-EA097BE37C2A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1031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A4821707-AADD-1C19-3305-F82ECADA299A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76525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A5114C4A-5BD3-F337-B7DF-2E87222DE5A3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6525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A1416946-F1AE-8E92-5061-21F49825242D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525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0E285787-D8C5-8387-4C31-2A126FFE68B8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525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A22A0498-7B92-B719-263E-43DD77513D5C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76525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3F5F7D8B-F46F-52C6-14C1-13F7CD086A8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76525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C881C330-5529-5228-CCAD-B665E6970C26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76525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EEBB3A13-A4F0-3744-5ABA-FD6AFB940983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76525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29DEB01C-40C5-057C-F7CE-064E1D1AC393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6525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163934B5-4EFE-8543-E2C8-18F6E1DB9870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6525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28C8BC06-6E47-5872-CF60-B4D6B774332D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6525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C4F6952D-1946-E324-810B-1045E3C3851E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76525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cumin Pro ExtraCondensed Smbd" panose="020B0708020202020204" pitchFamily="34" charset="77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658754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Text Placeholder 149">
            <a:extLst>
              <a:ext uri="{FF2B5EF4-FFF2-40B4-BE49-F238E27FC236}">
                <a16:creationId xmlns:a16="http://schemas.microsoft.com/office/drawing/2014/main" id="{3C3CE28F-50EB-111E-C1EB-44646B58F2A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6" name="Text Placeholder 149">
            <a:extLst>
              <a:ext uri="{FF2B5EF4-FFF2-40B4-BE49-F238E27FC236}">
                <a16:creationId xmlns:a16="http://schemas.microsoft.com/office/drawing/2014/main" id="{A767D8A3-C368-697D-616D-CB9CEDC46FB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4858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7" name="Text Placeholder 149">
            <a:extLst>
              <a:ext uri="{FF2B5EF4-FFF2-40B4-BE49-F238E27FC236}">
                <a16:creationId xmlns:a16="http://schemas.microsoft.com/office/drawing/2014/main" id="{5606EF87-57B2-D0A0-19DA-A0961D999F2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4858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8" name="Text Placeholder 149">
            <a:extLst>
              <a:ext uri="{FF2B5EF4-FFF2-40B4-BE49-F238E27FC236}">
                <a16:creationId xmlns:a16="http://schemas.microsoft.com/office/drawing/2014/main" id="{9ED30044-AECA-CD43-6CF6-3D61CCDEFED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44858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9" name="Text Placeholder 149">
            <a:extLst>
              <a:ext uri="{FF2B5EF4-FFF2-40B4-BE49-F238E27FC236}">
                <a16:creationId xmlns:a16="http://schemas.microsoft.com/office/drawing/2014/main" id="{E3824F58-31B3-C610-A373-CEA35E5AB25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0" name="Text Placeholder 149">
            <a:extLst>
              <a:ext uri="{FF2B5EF4-FFF2-40B4-BE49-F238E27FC236}">
                <a16:creationId xmlns:a16="http://schemas.microsoft.com/office/drawing/2014/main" id="{C4FFC488-342B-F499-E291-F3BC782D19F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858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1" name="Text Placeholder 149">
            <a:extLst>
              <a:ext uri="{FF2B5EF4-FFF2-40B4-BE49-F238E27FC236}">
                <a16:creationId xmlns:a16="http://schemas.microsoft.com/office/drawing/2014/main" id="{0C8E0648-AF58-09F6-564E-8A38215C376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858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2" name="Text Placeholder 149">
            <a:extLst>
              <a:ext uri="{FF2B5EF4-FFF2-40B4-BE49-F238E27FC236}">
                <a16:creationId xmlns:a16="http://schemas.microsoft.com/office/drawing/2014/main" id="{C0775C7A-EB76-9D0D-96F3-D83AB7073D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58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3" name="Text Placeholder 149">
            <a:extLst>
              <a:ext uri="{FF2B5EF4-FFF2-40B4-BE49-F238E27FC236}">
                <a16:creationId xmlns:a16="http://schemas.microsoft.com/office/drawing/2014/main" id="{0C87AEB4-8C25-D4B8-2CDC-13DC8CE2FF6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858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4" name="Text Placeholder 149">
            <a:extLst>
              <a:ext uri="{FF2B5EF4-FFF2-40B4-BE49-F238E27FC236}">
                <a16:creationId xmlns:a16="http://schemas.microsoft.com/office/drawing/2014/main" id="{18CD7DD5-516F-6832-C73B-430A08924D5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5" name="Text Placeholder 149">
            <a:extLst>
              <a:ext uri="{FF2B5EF4-FFF2-40B4-BE49-F238E27FC236}">
                <a16:creationId xmlns:a16="http://schemas.microsoft.com/office/drawing/2014/main" id="{82E22230-9728-1DC5-E3D1-75E403DAA84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858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6" name="Text Placeholder 149">
            <a:extLst>
              <a:ext uri="{FF2B5EF4-FFF2-40B4-BE49-F238E27FC236}">
                <a16:creationId xmlns:a16="http://schemas.microsoft.com/office/drawing/2014/main" id="{D4DB543F-C9FB-C985-069D-5798F15743E3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858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7" name="Text Placeholder 149">
            <a:extLst>
              <a:ext uri="{FF2B5EF4-FFF2-40B4-BE49-F238E27FC236}">
                <a16:creationId xmlns:a16="http://schemas.microsoft.com/office/drawing/2014/main" id="{86B2E8FC-1651-1793-B1BB-32C279ECE8F9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0011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8" name="Text Placeholder 149">
            <a:extLst>
              <a:ext uri="{FF2B5EF4-FFF2-40B4-BE49-F238E27FC236}">
                <a16:creationId xmlns:a16="http://schemas.microsoft.com/office/drawing/2014/main" id="{7AAF6241-963D-59EB-889D-2B46654F609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0011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9" name="Text Placeholder 149">
            <a:extLst>
              <a:ext uri="{FF2B5EF4-FFF2-40B4-BE49-F238E27FC236}">
                <a16:creationId xmlns:a16="http://schemas.microsoft.com/office/drawing/2014/main" id="{9F8DC9D9-479F-48C9-6A14-70DFDBAEC5F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0011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0" name="Text Placeholder 149">
            <a:extLst>
              <a:ext uri="{FF2B5EF4-FFF2-40B4-BE49-F238E27FC236}">
                <a16:creationId xmlns:a16="http://schemas.microsoft.com/office/drawing/2014/main" id="{2DF1ADA7-2C5B-F0A8-4AC7-7F181EA5D8F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0011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1" name="Text Placeholder 149">
            <a:extLst>
              <a:ext uri="{FF2B5EF4-FFF2-40B4-BE49-F238E27FC236}">
                <a16:creationId xmlns:a16="http://schemas.microsoft.com/office/drawing/2014/main" id="{9B678163-E174-B44F-9981-72B1B2B2EEF5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0011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2" name="Text Placeholder 149">
            <a:extLst>
              <a:ext uri="{FF2B5EF4-FFF2-40B4-BE49-F238E27FC236}">
                <a16:creationId xmlns:a16="http://schemas.microsoft.com/office/drawing/2014/main" id="{9F1D701A-ADFB-FD4F-8858-D28700F482C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0011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3" name="Text Placeholder 149">
            <a:extLst>
              <a:ext uri="{FF2B5EF4-FFF2-40B4-BE49-F238E27FC236}">
                <a16:creationId xmlns:a16="http://schemas.microsoft.com/office/drawing/2014/main" id="{59AF0A14-44E9-D7D4-6CA7-A7FEE0D6721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0011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4" name="Text Placeholder 149">
            <a:extLst>
              <a:ext uri="{FF2B5EF4-FFF2-40B4-BE49-F238E27FC236}">
                <a16:creationId xmlns:a16="http://schemas.microsoft.com/office/drawing/2014/main" id="{FBC796B6-BE18-A5CB-DCD1-C38ED61CCC5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5" name="Text Placeholder 149">
            <a:extLst>
              <a:ext uri="{FF2B5EF4-FFF2-40B4-BE49-F238E27FC236}">
                <a16:creationId xmlns:a16="http://schemas.microsoft.com/office/drawing/2014/main" id="{C657C0F0-9F3E-E249-D21F-E89A620920D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0011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6" name="Text Placeholder 149">
            <a:extLst>
              <a:ext uri="{FF2B5EF4-FFF2-40B4-BE49-F238E27FC236}">
                <a16:creationId xmlns:a16="http://schemas.microsoft.com/office/drawing/2014/main" id="{F788ABE1-2A87-7D69-017C-471A93089C7B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0011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7" name="Text Placeholder 149">
            <a:extLst>
              <a:ext uri="{FF2B5EF4-FFF2-40B4-BE49-F238E27FC236}">
                <a16:creationId xmlns:a16="http://schemas.microsoft.com/office/drawing/2014/main" id="{4757A883-4A53-CDC5-C7CC-74C4BC5079B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0011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8" name="Text Placeholder 149">
            <a:extLst>
              <a:ext uri="{FF2B5EF4-FFF2-40B4-BE49-F238E27FC236}">
                <a16:creationId xmlns:a16="http://schemas.microsoft.com/office/drawing/2014/main" id="{3E052DA6-1B27-1516-6974-373AC00405F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011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9" name="Text Placeholder 149">
            <a:extLst>
              <a:ext uri="{FF2B5EF4-FFF2-40B4-BE49-F238E27FC236}">
                <a16:creationId xmlns:a16="http://schemas.microsoft.com/office/drawing/2014/main" id="{3CF945EE-7516-1E79-DDAC-7061C035B49A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550555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0" name="Text Placeholder 149">
            <a:extLst>
              <a:ext uri="{FF2B5EF4-FFF2-40B4-BE49-F238E27FC236}">
                <a16:creationId xmlns:a16="http://schemas.microsoft.com/office/drawing/2014/main" id="{53817D7C-3F6D-DF1E-690A-07D0A4B8F6D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550555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1" name="Text Placeholder 149">
            <a:extLst>
              <a:ext uri="{FF2B5EF4-FFF2-40B4-BE49-F238E27FC236}">
                <a16:creationId xmlns:a16="http://schemas.microsoft.com/office/drawing/2014/main" id="{32DB9B45-0951-D2DC-8F67-36D1E9DDDC5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550555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2" name="Text Placeholder 149">
            <a:extLst>
              <a:ext uri="{FF2B5EF4-FFF2-40B4-BE49-F238E27FC236}">
                <a16:creationId xmlns:a16="http://schemas.microsoft.com/office/drawing/2014/main" id="{E178BF73-1E2E-1EFD-AFC8-02ED363E8F7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550555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3" name="Text Placeholder 149">
            <a:extLst>
              <a:ext uri="{FF2B5EF4-FFF2-40B4-BE49-F238E27FC236}">
                <a16:creationId xmlns:a16="http://schemas.microsoft.com/office/drawing/2014/main" id="{5DC7425C-2F36-CDB9-03D8-BFE576A933B3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550555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4" name="Text Placeholder 149">
            <a:extLst>
              <a:ext uri="{FF2B5EF4-FFF2-40B4-BE49-F238E27FC236}">
                <a16:creationId xmlns:a16="http://schemas.microsoft.com/office/drawing/2014/main" id="{D01D79E6-CB00-E961-E93D-8ED9A81568B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550555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5" name="Text Placeholder 149">
            <a:extLst>
              <a:ext uri="{FF2B5EF4-FFF2-40B4-BE49-F238E27FC236}">
                <a16:creationId xmlns:a16="http://schemas.microsoft.com/office/drawing/2014/main" id="{F76A4E01-A55E-5F12-4F73-F025FA1F02F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550555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6" name="Text Placeholder 149">
            <a:extLst>
              <a:ext uri="{FF2B5EF4-FFF2-40B4-BE49-F238E27FC236}">
                <a16:creationId xmlns:a16="http://schemas.microsoft.com/office/drawing/2014/main" id="{4489DA37-300E-6282-97FD-F03786437F3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550555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7" name="Text Placeholder 149">
            <a:extLst>
              <a:ext uri="{FF2B5EF4-FFF2-40B4-BE49-F238E27FC236}">
                <a16:creationId xmlns:a16="http://schemas.microsoft.com/office/drawing/2014/main" id="{96367FF8-8832-4B07-4969-9E389406923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550555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8" name="Text Placeholder 149">
            <a:extLst>
              <a:ext uri="{FF2B5EF4-FFF2-40B4-BE49-F238E27FC236}">
                <a16:creationId xmlns:a16="http://schemas.microsoft.com/office/drawing/2014/main" id="{3B77C067-1AD1-834A-8A55-62D116190FE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550555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9" name="Text Placeholder 149">
            <a:extLst>
              <a:ext uri="{FF2B5EF4-FFF2-40B4-BE49-F238E27FC236}">
                <a16:creationId xmlns:a16="http://schemas.microsoft.com/office/drawing/2014/main" id="{BA5712F1-77C3-9F69-0528-53DCECD1108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555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0" name="Text Placeholder 149">
            <a:extLst>
              <a:ext uri="{FF2B5EF4-FFF2-40B4-BE49-F238E27FC236}">
                <a16:creationId xmlns:a16="http://schemas.microsoft.com/office/drawing/2014/main" id="{079AD80B-D0A2-0059-8768-D0266D1A25FD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50555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1" name="Text Placeholder 149">
            <a:extLst>
              <a:ext uri="{FF2B5EF4-FFF2-40B4-BE49-F238E27FC236}">
                <a16:creationId xmlns:a16="http://schemas.microsoft.com/office/drawing/2014/main" id="{3BD690DF-5FB7-1F58-BA08-B61C87688F8D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031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2" name="Text Placeholder 149">
            <a:extLst>
              <a:ext uri="{FF2B5EF4-FFF2-40B4-BE49-F238E27FC236}">
                <a16:creationId xmlns:a16="http://schemas.microsoft.com/office/drawing/2014/main" id="{D53F887C-5702-E5BE-DEDC-73C12F4E5ED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031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3" name="Text Placeholder 149">
            <a:extLst>
              <a:ext uri="{FF2B5EF4-FFF2-40B4-BE49-F238E27FC236}">
                <a16:creationId xmlns:a16="http://schemas.microsoft.com/office/drawing/2014/main" id="{D9036F76-2F8D-4010-0A56-875735EAACC4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031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4" name="Text Placeholder 149">
            <a:extLst>
              <a:ext uri="{FF2B5EF4-FFF2-40B4-BE49-F238E27FC236}">
                <a16:creationId xmlns:a16="http://schemas.microsoft.com/office/drawing/2014/main" id="{FA1356ED-3BCA-7BBD-D646-F8FDC6367FD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1031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5" name="Text Placeholder 149">
            <a:extLst>
              <a:ext uri="{FF2B5EF4-FFF2-40B4-BE49-F238E27FC236}">
                <a16:creationId xmlns:a16="http://schemas.microsoft.com/office/drawing/2014/main" id="{6723DB62-27A2-5A41-0AF7-BE124C0259C1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1031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6" name="Text Placeholder 149">
            <a:extLst>
              <a:ext uri="{FF2B5EF4-FFF2-40B4-BE49-F238E27FC236}">
                <a16:creationId xmlns:a16="http://schemas.microsoft.com/office/drawing/2014/main" id="{8A9B1FEE-1EAC-0D84-E2CD-A14533F698F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1031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7" name="Text Placeholder 149">
            <a:extLst>
              <a:ext uri="{FF2B5EF4-FFF2-40B4-BE49-F238E27FC236}">
                <a16:creationId xmlns:a16="http://schemas.microsoft.com/office/drawing/2014/main" id="{3E8C1924-425C-12F8-A755-E98F116E9E2B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1031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8" name="Text Placeholder 149">
            <a:extLst>
              <a:ext uri="{FF2B5EF4-FFF2-40B4-BE49-F238E27FC236}">
                <a16:creationId xmlns:a16="http://schemas.microsoft.com/office/drawing/2014/main" id="{6A8E3364-3AF6-9CA4-7738-864D2E4DC94D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1031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9" name="Text Placeholder 149">
            <a:extLst>
              <a:ext uri="{FF2B5EF4-FFF2-40B4-BE49-F238E27FC236}">
                <a16:creationId xmlns:a16="http://schemas.microsoft.com/office/drawing/2014/main" id="{BFE5820E-66DE-EC62-188C-6B9B4D739E7A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61031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0" name="Text Placeholder 149">
            <a:extLst>
              <a:ext uri="{FF2B5EF4-FFF2-40B4-BE49-F238E27FC236}">
                <a16:creationId xmlns:a16="http://schemas.microsoft.com/office/drawing/2014/main" id="{459ADE81-9737-B35F-889B-B0D92F1935C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61031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1" name="Text Placeholder 149">
            <a:extLst>
              <a:ext uri="{FF2B5EF4-FFF2-40B4-BE49-F238E27FC236}">
                <a16:creationId xmlns:a16="http://schemas.microsoft.com/office/drawing/2014/main" id="{547A844B-0BA9-9516-DB12-EA3534C6200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61031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2" name="Text Placeholder 149">
            <a:extLst>
              <a:ext uri="{FF2B5EF4-FFF2-40B4-BE49-F238E27FC236}">
                <a16:creationId xmlns:a16="http://schemas.microsoft.com/office/drawing/2014/main" id="{69AFCA9B-9225-15BC-547F-07B6304500AD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61031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3" name="Text Placeholder 149">
            <a:extLst>
              <a:ext uri="{FF2B5EF4-FFF2-40B4-BE49-F238E27FC236}">
                <a16:creationId xmlns:a16="http://schemas.microsoft.com/office/drawing/2014/main" id="{45998555-209B-B225-CE9F-375A58145D4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7652530" y="1444612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4" name="Text Placeholder 149">
            <a:extLst>
              <a:ext uri="{FF2B5EF4-FFF2-40B4-BE49-F238E27FC236}">
                <a16:creationId xmlns:a16="http://schemas.microsoft.com/office/drawing/2014/main" id="{213122E4-DE97-5DE9-1AB2-4399F3D2AE2C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652530" y="1742124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5" name="Text Placeholder 149">
            <a:extLst>
              <a:ext uri="{FF2B5EF4-FFF2-40B4-BE49-F238E27FC236}">
                <a16:creationId xmlns:a16="http://schemas.microsoft.com/office/drawing/2014/main" id="{CD4BE185-B3EB-4430-6442-B2AE2F96BB50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7652530" y="204503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6" name="Text Placeholder 149">
            <a:extLst>
              <a:ext uri="{FF2B5EF4-FFF2-40B4-BE49-F238E27FC236}">
                <a16:creationId xmlns:a16="http://schemas.microsoft.com/office/drawing/2014/main" id="{A495D632-0009-C0F4-7BA2-E237ADDC88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7652530" y="233972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7" name="Text Placeholder 149">
            <a:extLst>
              <a:ext uri="{FF2B5EF4-FFF2-40B4-BE49-F238E27FC236}">
                <a16:creationId xmlns:a16="http://schemas.microsoft.com/office/drawing/2014/main" id="{607D10E9-A010-2BDF-00E0-8587170A2A95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7652530" y="276223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8" name="Text Placeholder 149">
            <a:extLst>
              <a:ext uri="{FF2B5EF4-FFF2-40B4-BE49-F238E27FC236}">
                <a16:creationId xmlns:a16="http://schemas.microsoft.com/office/drawing/2014/main" id="{A7E1F7C1-A41E-A4DC-F9C9-8EA8E99463F5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7652530" y="305974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9" name="Text Placeholder 149">
            <a:extLst>
              <a:ext uri="{FF2B5EF4-FFF2-40B4-BE49-F238E27FC236}">
                <a16:creationId xmlns:a16="http://schemas.microsoft.com/office/drawing/2014/main" id="{5BD3434C-7BB9-1F56-BA4F-F73EA72C1A77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7652530" y="336266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0" name="Text Placeholder 149">
            <a:extLst>
              <a:ext uri="{FF2B5EF4-FFF2-40B4-BE49-F238E27FC236}">
                <a16:creationId xmlns:a16="http://schemas.microsoft.com/office/drawing/2014/main" id="{8C97A7AE-EE20-4023-F9C1-E8886BAB09EF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7652530" y="365734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1" name="Text Placeholder 149">
            <a:extLst>
              <a:ext uri="{FF2B5EF4-FFF2-40B4-BE49-F238E27FC236}">
                <a16:creationId xmlns:a16="http://schemas.microsoft.com/office/drawing/2014/main" id="{35366808-6284-5C2D-14A2-7011C117C50E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652530" y="4076687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2" name="Text Placeholder 149">
            <a:extLst>
              <a:ext uri="{FF2B5EF4-FFF2-40B4-BE49-F238E27FC236}">
                <a16:creationId xmlns:a16="http://schemas.microsoft.com/office/drawing/2014/main" id="{21EA5866-E141-C056-5A08-018FEEAF9133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7652530" y="4374199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3" name="Text Placeholder 149">
            <a:extLst>
              <a:ext uri="{FF2B5EF4-FFF2-40B4-BE49-F238E27FC236}">
                <a16:creationId xmlns:a16="http://schemas.microsoft.com/office/drawing/2014/main" id="{96756EDA-06D4-5A8A-3401-CCC2F749C84D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652530" y="4677110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4" name="Text Placeholder 149">
            <a:extLst>
              <a:ext uri="{FF2B5EF4-FFF2-40B4-BE49-F238E27FC236}">
                <a16:creationId xmlns:a16="http://schemas.microsoft.com/office/drawing/2014/main" id="{96165779-0197-3EA9-5052-F41B328E79F6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7652530" y="4971795"/>
            <a:ext cx="1440000" cy="288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5" name="Text Placeholder 214">
            <a:extLst>
              <a:ext uri="{FF2B5EF4-FFF2-40B4-BE49-F238E27FC236}">
                <a16:creationId xmlns:a16="http://schemas.microsoft.com/office/drawing/2014/main" id="{C82D4A3E-7029-14F0-6F75-5E4E3DC85456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672012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with Jacket Potatoes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Text Placeholder 149">
            <a:extLst>
              <a:ext uri="{FF2B5EF4-FFF2-40B4-BE49-F238E27FC236}">
                <a16:creationId xmlns:a16="http://schemas.microsoft.com/office/drawing/2014/main" id="{627790D3-E624-9E37-C670-2B763CBEA2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8580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0" name="Text Placeholder 149">
            <a:extLst>
              <a:ext uri="{FF2B5EF4-FFF2-40B4-BE49-F238E27FC236}">
                <a16:creationId xmlns:a16="http://schemas.microsoft.com/office/drawing/2014/main" id="{EA955A94-3796-55F3-2D1F-8AD4063BD98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45405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1" name="Text Placeholder 149">
            <a:extLst>
              <a:ext uri="{FF2B5EF4-FFF2-40B4-BE49-F238E27FC236}">
                <a16:creationId xmlns:a16="http://schemas.microsoft.com/office/drawing/2014/main" id="{CB471B76-ACA6-EFF3-0CE4-962F5E3039D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45405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2" name="Text Placeholder 149">
            <a:extLst>
              <a:ext uri="{FF2B5EF4-FFF2-40B4-BE49-F238E27FC236}">
                <a16:creationId xmlns:a16="http://schemas.microsoft.com/office/drawing/2014/main" id="{140010D5-1800-037C-CBFA-5A784EE4945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5405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3" name="Text Placeholder 149">
            <a:extLst>
              <a:ext uri="{FF2B5EF4-FFF2-40B4-BE49-F238E27FC236}">
                <a16:creationId xmlns:a16="http://schemas.microsoft.com/office/drawing/2014/main" id="{720DC1F7-D624-B4C9-C32D-000B51D44C3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445405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4" name="Text Placeholder 149">
            <a:extLst>
              <a:ext uri="{FF2B5EF4-FFF2-40B4-BE49-F238E27FC236}">
                <a16:creationId xmlns:a16="http://schemas.microsoft.com/office/drawing/2014/main" id="{76021145-10F0-CF53-831A-2011DE46B2F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448580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5" name="Text Placeholder 149">
            <a:extLst>
              <a:ext uri="{FF2B5EF4-FFF2-40B4-BE49-F238E27FC236}">
                <a16:creationId xmlns:a16="http://schemas.microsoft.com/office/drawing/2014/main" id="{0D63BB74-A0DD-78FA-6ADC-9B8DF44BD5E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5405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6" name="Text Placeholder 149">
            <a:extLst>
              <a:ext uri="{FF2B5EF4-FFF2-40B4-BE49-F238E27FC236}">
                <a16:creationId xmlns:a16="http://schemas.microsoft.com/office/drawing/2014/main" id="{822BE205-3060-6B17-CCE7-5C1A2D98BCF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445405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7" name="Text Placeholder 149">
            <a:extLst>
              <a:ext uri="{FF2B5EF4-FFF2-40B4-BE49-F238E27FC236}">
                <a16:creationId xmlns:a16="http://schemas.microsoft.com/office/drawing/2014/main" id="{D3D6F2EA-457D-4520-1967-5923BAA5D4B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445405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8" name="Text Placeholder 149">
            <a:extLst>
              <a:ext uri="{FF2B5EF4-FFF2-40B4-BE49-F238E27FC236}">
                <a16:creationId xmlns:a16="http://schemas.microsoft.com/office/drawing/2014/main" id="{4274D5DB-98C2-D188-2A0E-367E3CE46EA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445405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9" name="Text Placeholder 149">
            <a:extLst>
              <a:ext uri="{FF2B5EF4-FFF2-40B4-BE49-F238E27FC236}">
                <a16:creationId xmlns:a16="http://schemas.microsoft.com/office/drawing/2014/main" id="{95453FEF-CF58-1070-DC2C-4B5ADA81972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448580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0" name="Text Placeholder 149">
            <a:extLst>
              <a:ext uri="{FF2B5EF4-FFF2-40B4-BE49-F238E27FC236}">
                <a16:creationId xmlns:a16="http://schemas.microsoft.com/office/drawing/2014/main" id="{353DFB6B-8CE5-B57B-5957-1E7FB673995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445405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1" name="Text Placeholder 149">
            <a:extLst>
              <a:ext uri="{FF2B5EF4-FFF2-40B4-BE49-F238E27FC236}">
                <a16:creationId xmlns:a16="http://schemas.microsoft.com/office/drawing/2014/main" id="{BA649DF1-A344-B300-5F68-7B17E3D04F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445405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2" name="Text Placeholder 149">
            <a:extLst>
              <a:ext uri="{FF2B5EF4-FFF2-40B4-BE49-F238E27FC236}">
                <a16:creationId xmlns:a16="http://schemas.microsoft.com/office/drawing/2014/main" id="{4289E80F-DF37-1D5C-60EF-4D2F4587501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445405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3" name="Text Placeholder 149">
            <a:extLst>
              <a:ext uri="{FF2B5EF4-FFF2-40B4-BE49-F238E27FC236}">
                <a16:creationId xmlns:a16="http://schemas.microsoft.com/office/drawing/2014/main" id="{956BF164-90B6-D4DB-3C82-593B9E03087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445405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4" name="Text Placeholder 149">
            <a:extLst>
              <a:ext uri="{FF2B5EF4-FFF2-40B4-BE49-F238E27FC236}">
                <a16:creationId xmlns:a16="http://schemas.microsoft.com/office/drawing/2014/main" id="{9DDD6B69-C80D-1CA5-5FDB-70D5FAEB15C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001106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5" name="Text Placeholder 149">
            <a:extLst>
              <a:ext uri="{FF2B5EF4-FFF2-40B4-BE49-F238E27FC236}">
                <a16:creationId xmlns:a16="http://schemas.microsoft.com/office/drawing/2014/main" id="{5488A7F5-065F-56BD-9FC9-98E01799B2D3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2997931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6" name="Text Placeholder 149">
            <a:extLst>
              <a:ext uri="{FF2B5EF4-FFF2-40B4-BE49-F238E27FC236}">
                <a16:creationId xmlns:a16="http://schemas.microsoft.com/office/drawing/2014/main" id="{262B8DC0-AC4F-C5CE-63C0-4DB277994746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2997931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7" name="Text Placeholder 149">
            <a:extLst>
              <a:ext uri="{FF2B5EF4-FFF2-40B4-BE49-F238E27FC236}">
                <a16:creationId xmlns:a16="http://schemas.microsoft.com/office/drawing/2014/main" id="{C53468F2-34AB-225F-16C8-64FA72FAF35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2997931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8" name="Text Placeholder 149">
            <a:extLst>
              <a:ext uri="{FF2B5EF4-FFF2-40B4-BE49-F238E27FC236}">
                <a16:creationId xmlns:a16="http://schemas.microsoft.com/office/drawing/2014/main" id="{2508B47D-A7E8-2EC7-2A19-39E7AFC74DC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997931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9" name="Text Placeholder 149">
            <a:extLst>
              <a:ext uri="{FF2B5EF4-FFF2-40B4-BE49-F238E27FC236}">
                <a16:creationId xmlns:a16="http://schemas.microsoft.com/office/drawing/2014/main" id="{656C6E4D-559F-A0D4-44A1-74A1888391E7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001106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0" name="Text Placeholder 149">
            <a:extLst>
              <a:ext uri="{FF2B5EF4-FFF2-40B4-BE49-F238E27FC236}">
                <a16:creationId xmlns:a16="http://schemas.microsoft.com/office/drawing/2014/main" id="{7EE91247-7539-75B3-2E32-864A400EC6D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997931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1" name="Text Placeholder 149">
            <a:extLst>
              <a:ext uri="{FF2B5EF4-FFF2-40B4-BE49-F238E27FC236}">
                <a16:creationId xmlns:a16="http://schemas.microsoft.com/office/drawing/2014/main" id="{4BA3C8F9-68AB-BAE6-4B1D-41C76AD28BE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2997931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2" name="Text Placeholder 149">
            <a:extLst>
              <a:ext uri="{FF2B5EF4-FFF2-40B4-BE49-F238E27FC236}">
                <a16:creationId xmlns:a16="http://schemas.microsoft.com/office/drawing/2014/main" id="{B76AC13A-00E9-13A0-0504-6F460BA33E4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997931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3" name="Text Placeholder 149">
            <a:extLst>
              <a:ext uri="{FF2B5EF4-FFF2-40B4-BE49-F238E27FC236}">
                <a16:creationId xmlns:a16="http://schemas.microsoft.com/office/drawing/2014/main" id="{107E889E-A0FF-D34B-26BF-59E1E3185EB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997931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4" name="Text Placeholder 149">
            <a:extLst>
              <a:ext uri="{FF2B5EF4-FFF2-40B4-BE49-F238E27FC236}">
                <a16:creationId xmlns:a16="http://schemas.microsoft.com/office/drawing/2014/main" id="{C1E152CC-5520-F73A-212C-44BAC9839068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001106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5" name="Text Placeholder 149">
            <a:extLst>
              <a:ext uri="{FF2B5EF4-FFF2-40B4-BE49-F238E27FC236}">
                <a16:creationId xmlns:a16="http://schemas.microsoft.com/office/drawing/2014/main" id="{A20ADC8E-875C-DB73-332C-36F5DF863E4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2997931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6" name="Text Placeholder 149">
            <a:extLst>
              <a:ext uri="{FF2B5EF4-FFF2-40B4-BE49-F238E27FC236}">
                <a16:creationId xmlns:a16="http://schemas.microsoft.com/office/drawing/2014/main" id="{A7F123E0-A028-7BCE-D687-0295E5F85F03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2997931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7" name="Text Placeholder 149">
            <a:extLst>
              <a:ext uri="{FF2B5EF4-FFF2-40B4-BE49-F238E27FC236}">
                <a16:creationId xmlns:a16="http://schemas.microsoft.com/office/drawing/2014/main" id="{685C7AA6-DA63-AAED-1BAA-2EAD46A0646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997931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8" name="Text Placeholder 149">
            <a:extLst>
              <a:ext uri="{FF2B5EF4-FFF2-40B4-BE49-F238E27FC236}">
                <a16:creationId xmlns:a16="http://schemas.microsoft.com/office/drawing/2014/main" id="{972A195A-697F-CCD6-3FCC-58C818F3A8D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2997931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9" name="Text Placeholder 149">
            <a:extLst>
              <a:ext uri="{FF2B5EF4-FFF2-40B4-BE49-F238E27FC236}">
                <a16:creationId xmlns:a16="http://schemas.microsoft.com/office/drawing/2014/main" id="{484CFECE-78A2-DDAE-66ED-7ED4A3F1DEC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550632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0" name="Text Placeholder 149">
            <a:extLst>
              <a:ext uri="{FF2B5EF4-FFF2-40B4-BE49-F238E27FC236}">
                <a16:creationId xmlns:a16="http://schemas.microsoft.com/office/drawing/2014/main" id="{91559953-C79A-A753-4D61-799B4F7F04B2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4547457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1" name="Text Placeholder 149">
            <a:extLst>
              <a:ext uri="{FF2B5EF4-FFF2-40B4-BE49-F238E27FC236}">
                <a16:creationId xmlns:a16="http://schemas.microsoft.com/office/drawing/2014/main" id="{BF0BF35E-EDFB-E5B7-7D60-6C9AD153D16E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4547457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2" name="Text Placeholder 149">
            <a:extLst>
              <a:ext uri="{FF2B5EF4-FFF2-40B4-BE49-F238E27FC236}">
                <a16:creationId xmlns:a16="http://schemas.microsoft.com/office/drawing/2014/main" id="{68039005-96F7-587D-4D55-4D402CB47B2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4547457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3" name="Text Placeholder 149">
            <a:extLst>
              <a:ext uri="{FF2B5EF4-FFF2-40B4-BE49-F238E27FC236}">
                <a16:creationId xmlns:a16="http://schemas.microsoft.com/office/drawing/2014/main" id="{BFAF7468-44A6-ECE4-4BC0-50F34E59BF0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547457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4" name="Text Placeholder 149">
            <a:extLst>
              <a:ext uri="{FF2B5EF4-FFF2-40B4-BE49-F238E27FC236}">
                <a16:creationId xmlns:a16="http://schemas.microsoft.com/office/drawing/2014/main" id="{B01831DF-9074-0ECE-7F0E-D9F64C3E641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550632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5" name="Text Placeholder 149">
            <a:extLst>
              <a:ext uri="{FF2B5EF4-FFF2-40B4-BE49-F238E27FC236}">
                <a16:creationId xmlns:a16="http://schemas.microsoft.com/office/drawing/2014/main" id="{9595A617-9C64-9901-4C4F-090ED964B5E8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547457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6" name="Text Placeholder 149">
            <a:extLst>
              <a:ext uri="{FF2B5EF4-FFF2-40B4-BE49-F238E27FC236}">
                <a16:creationId xmlns:a16="http://schemas.microsoft.com/office/drawing/2014/main" id="{33D8F874-76F5-A304-F365-8B1252AA1495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4547457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7" name="Text Placeholder 149">
            <a:extLst>
              <a:ext uri="{FF2B5EF4-FFF2-40B4-BE49-F238E27FC236}">
                <a16:creationId xmlns:a16="http://schemas.microsoft.com/office/drawing/2014/main" id="{1FF28BAB-20B3-6623-4269-1F88AC5F1515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4547457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8" name="Text Placeholder 149">
            <a:extLst>
              <a:ext uri="{FF2B5EF4-FFF2-40B4-BE49-F238E27FC236}">
                <a16:creationId xmlns:a16="http://schemas.microsoft.com/office/drawing/2014/main" id="{4D2D8032-189A-9B14-B2DA-BF683654CF6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4547457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9" name="Text Placeholder 149">
            <a:extLst>
              <a:ext uri="{FF2B5EF4-FFF2-40B4-BE49-F238E27FC236}">
                <a16:creationId xmlns:a16="http://schemas.microsoft.com/office/drawing/2014/main" id="{43CA6BAF-2234-B019-5D09-E176BEA23AD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4550632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0" name="Text Placeholder 149">
            <a:extLst>
              <a:ext uri="{FF2B5EF4-FFF2-40B4-BE49-F238E27FC236}">
                <a16:creationId xmlns:a16="http://schemas.microsoft.com/office/drawing/2014/main" id="{7FDB14F1-14B9-81DB-9497-FDA30AAB254D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4547457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1" name="Text Placeholder 149">
            <a:extLst>
              <a:ext uri="{FF2B5EF4-FFF2-40B4-BE49-F238E27FC236}">
                <a16:creationId xmlns:a16="http://schemas.microsoft.com/office/drawing/2014/main" id="{667E1330-94D4-DF2C-53EB-7D5EEB7AC781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4547457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2" name="Text Placeholder 149">
            <a:extLst>
              <a:ext uri="{FF2B5EF4-FFF2-40B4-BE49-F238E27FC236}">
                <a16:creationId xmlns:a16="http://schemas.microsoft.com/office/drawing/2014/main" id="{11C47A2E-6AB2-194C-5C4C-0F84E0A0965E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4547457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3" name="Text Placeholder 149">
            <a:extLst>
              <a:ext uri="{FF2B5EF4-FFF2-40B4-BE49-F238E27FC236}">
                <a16:creationId xmlns:a16="http://schemas.microsoft.com/office/drawing/2014/main" id="{7713BE3D-B5B7-197B-0FFE-3443BB37768A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4547457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4" name="Text Placeholder 149">
            <a:extLst>
              <a:ext uri="{FF2B5EF4-FFF2-40B4-BE49-F238E27FC236}">
                <a16:creationId xmlns:a16="http://schemas.microsoft.com/office/drawing/2014/main" id="{94D9F989-822F-8906-C034-F6FDCAA942B0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104660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5" name="Text Placeholder 149">
            <a:extLst>
              <a:ext uri="{FF2B5EF4-FFF2-40B4-BE49-F238E27FC236}">
                <a16:creationId xmlns:a16="http://schemas.microsoft.com/office/drawing/2014/main" id="{2FB5E4E5-E587-0F0E-F77A-79772121BDA6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6101485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6" name="Text Placeholder 149">
            <a:extLst>
              <a:ext uri="{FF2B5EF4-FFF2-40B4-BE49-F238E27FC236}">
                <a16:creationId xmlns:a16="http://schemas.microsoft.com/office/drawing/2014/main" id="{0E9EE65D-8973-4774-B81B-4FE9D40BB5FB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6101485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7" name="Text Placeholder 149">
            <a:extLst>
              <a:ext uri="{FF2B5EF4-FFF2-40B4-BE49-F238E27FC236}">
                <a16:creationId xmlns:a16="http://schemas.microsoft.com/office/drawing/2014/main" id="{0366223A-4AA2-3770-0EA8-51103334B525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6101485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8" name="Text Placeholder 149">
            <a:extLst>
              <a:ext uri="{FF2B5EF4-FFF2-40B4-BE49-F238E27FC236}">
                <a16:creationId xmlns:a16="http://schemas.microsoft.com/office/drawing/2014/main" id="{6E8B50A8-EFFF-89C5-0591-DFF54C27BDB4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6101485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9" name="Text Placeholder 149">
            <a:extLst>
              <a:ext uri="{FF2B5EF4-FFF2-40B4-BE49-F238E27FC236}">
                <a16:creationId xmlns:a16="http://schemas.microsoft.com/office/drawing/2014/main" id="{35A5536C-A50E-AA48-356B-68B6D9C45065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6104660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0" name="Text Placeholder 149">
            <a:extLst>
              <a:ext uri="{FF2B5EF4-FFF2-40B4-BE49-F238E27FC236}">
                <a16:creationId xmlns:a16="http://schemas.microsoft.com/office/drawing/2014/main" id="{D690AFCC-8E25-6BC7-ED8C-B251794A43F8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6101485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1" name="Text Placeholder 149">
            <a:extLst>
              <a:ext uri="{FF2B5EF4-FFF2-40B4-BE49-F238E27FC236}">
                <a16:creationId xmlns:a16="http://schemas.microsoft.com/office/drawing/2014/main" id="{3AB3DC43-B73C-ACFE-5131-48261085913E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6101485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2" name="Text Placeholder 149">
            <a:extLst>
              <a:ext uri="{FF2B5EF4-FFF2-40B4-BE49-F238E27FC236}">
                <a16:creationId xmlns:a16="http://schemas.microsoft.com/office/drawing/2014/main" id="{604683B0-CE6A-F3B7-B2E4-BD60E049697B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6101485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3" name="Text Placeholder 149">
            <a:extLst>
              <a:ext uri="{FF2B5EF4-FFF2-40B4-BE49-F238E27FC236}">
                <a16:creationId xmlns:a16="http://schemas.microsoft.com/office/drawing/2014/main" id="{7CAA974B-8E02-41B9-E008-EE9363A373AE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6101485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4" name="Text Placeholder 149">
            <a:extLst>
              <a:ext uri="{FF2B5EF4-FFF2-40B4-BE49-F238E27FC236}">
                <a16:creationId xmlns:a16="http://schemas.microsoft.com/office/drawing/2014/main" id="{89E2A463-A826-8D38-305A-0633766B0E8F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6104660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5" name="Text Placeholder 149">
            <a:extLst>
              <a:ext uri="{FF2B5EF4-FFF2-40B4-BE49-F238E27FC236}">
                <a16:creationId xmlns:a16="http://schemas.microsoft.com/office/drawing/2014/main" id="{7841F600-37B6-37C3-2709-A7A0409A4BFF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6101485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6" name="Text Placeholder 149">
            <a:extLst>
              <a:ext uri="{FF2B5EF4-FFF2-40B4-BE49-F238E27FC236}">
                <a16:creationId xmlns:a16="http://schemas.microsoft.com/office/drawing/2014/main" id="{96ACBB2B-9C5F-8D90-A678-32AE2243F9F6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6101485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7" name="Text Placeholder 149">
            <a:extLst>
              <a:ext uri="{FF2B5EF4-FFF2-40B4-BE49-F238E27FC236}">
                <a16:creationId xmlns:a16="http://schemas.microsoft.com/office/drawing/2014/main" id="{EE86E650-3E7A-00A3-752A-56F7EE72CAC9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6101485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8" name="Text Placeholder 149">
            <a:extLst>
              <a:ext uri="{FF2B5EF4-FFF2-40B4-BE49-F238E27FC236}">
                <a16:creationId xmlns:a16="http://schemas.microsoft.com/office/drawing/2014/main" id="{D26814C1-AF59-A569-DB14-2856BDFDD66A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6101485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9" name="Text Placeholder 149">
            <a:extLst>
              <a:ext uri="{FF2B5EF4-FFF2-40B4-BE49-F238E27FC236}">
                <a16:creationId xmlns:a16="http://schemas.microsoft.com/office/drawing/2014/main" id="{29983989-8EF6-72F9-680A-3EAF0E276DBB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7654184" y="14446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0" name="Text Placeholder 149">
            <a:extLst>
              <a:ext uri="{FF2B5EF4-FFF2-40B4-BE49-F238E27FC236}">
                <a16:creationId xmlns:a16="http://schemas.microsoft.com/office/drawing/2014/main" id="{2012AFB3-4E2E-182F-B53C-9B2A1817133C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7651009" y="17093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1" name="Text Placeholder 149">
            <a:extLst>
              <a:ext uri="{FF2B5EF4-FFF2-40B4-BE49-F238E27FC236}">
                <a16:creationId xmlns:a16="http://schemas.microsoft.com/office/drawing/2014/main" id="{F69498E6-9756-D553-3CED-8CA0E89D1FFA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7651009" y="19783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2" name="Text Placeholder 149">
            <a:extLst>
              <a:ext uri="{FF2B5EF4-FFF2-40B4-BE49-F238E27FC236}">
                <a16:creationId xmlns:a16="http://schemas.microsoft.com/office/drawing/2014/main" id="{782BEAA6-B6E0-C477-980F-5D88A9FEA3CB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7651009" y="22445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3" name="Text Placeholder 149">
            <a:extLst>
              <a:ext uri="{FF2B5EF4-FFF2-40B4-BE49-F238E27FC236}">
                <a16:creationId xmlns:a16="http://schemas.microsoft.com/office/drawing/2014/main" id="{39745AC0-AEBD-FBDC-7FB2-051BFB5E23A3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7651009" y="25107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4" name="Text Placeholder 149">
            <a:extLst>
              <a:ext uri="{FF2B5EF4-FFF2-40B4-BE49-F238E27FC236}">
                <a16:creationId xmlns:a16="http://schemas.microsoft.com/office/drawing/2014/main" id="{ACE736AC-A4D3-058C-449A-0BB50384FB5F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7654184" y="28924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5" name="Text Placeholder 149">
            <a:extLst>
              <a:ext uri="{FF2B5EF4-FFF2-40B4-BE49-F238E27FC236}">
                <a16:creationId xmlns:a16="http://schemas.microsoft.com/office/drawing/2014/main" id="{48085254-1FB8-074C-0BD0-A1FDB535AD22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7651009" y="3157112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6" name="Text Placeholder 149">
            <a:extLst>
              <a:ext uri="{FF2B5EF4-FFF2-40B4-BE49-F238E27FC236}">
                <a16:creationId xmlns:a16="http://schemas.microsoft.com/office/drawing/2014/main" id="{854C04F7-F299-9FA0-624A-9ADD31C413F8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7651009" y="3426149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7" name="Text Placeholder 149">
            <a:extLst>
              <a:ext uri="{FF2B5EF4-FFF2-40B4-BE49-F238E27FC236}">
                <a16:creationId xmlns:a16="http://schemas.microsoft.com/office/drawing/2014/main" id="{683FF3D7-3D65-0860-3CCE-A248AFE234EF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7651009" y="3692335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8" name="Text Placeholder 149">
            <a:extLst>
              <a:ext uri="{FF2B5EF4-FFF2-40B4-BE49-F238E27FC236}">
                <a16:creationId xmlns:a16="http://schemas.microsoft.com/office/drawing/2014/main" id="{15DF1E57-4083-A4DD-64EE-5CD9C9B466AB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7651009" y="3958521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9" name="Text Placeholder 149">
            <a:extLst>
              <a:ext uri="{FF2B5EF4-FFF2-40B4-BE49-F238E27FC236}">
                <a16:creationId xmlns:a16="http://schemas.microsoft.com/office/drawing/2014/main" id="{003D3255-DBEC-1E39-CB0F-7121C857003C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7654184" y="43433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0" name="Text Placeholder 149">
            <a:extLst>
              <a:ext uri="{FF2B5EF4-FFF2-40B4-BE49-F238E27FC236}">
                <a16:creationId xmlns:a16="http://schemas.microsoft.com/office/drawing/2014/main" id="{3F0FFC6A-2574-35B1-DB52-51F674A7FD5E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7651009" y="4608087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1" name="Text Placeholder 149">
            <a:extLst>
              <a:ext uri="{FF2B5EF4-FFF2-40B4-BE49-F238E27FC236}">
                <a16:creationId xmlns:a16="http://schemas.microsoft.com/office/drawing/2014/main" id="{518DDE94-69F0-56B1-9199-F32B1754ED29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7651009" y="4877124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2" name="Text Placeholder 149">
            <a:extLst>
              <a:ext uri="{FF2B5EF4-FFF2-40B4-BE49-F238E27FC236}">
                <a16:creationId xmlns:a16="http://schemas.microsoft.com/office/drawing/2014/main" id="{FE10AEDC-04D9-9726-77FF-8010E90FD4FB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7651009" y="5143310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3" name="Text Placeholder 149">
            <a:extLst>
              <a:ext uri="{FF2B5EF4-FFF2-40B4-BE49-F238E27FC236}">
                <a16:creationId xmlns:a16="http://schemas.microsoft.com/office/drawing/2014/main" id="{81FD02FA-3F75-EDA7-F554-08A4AAD0242F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7651009" y="5409496"/>
            <a:ext cx="1440000" cy="25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7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4" name="Text Placeholder 214">
            <a:extLst>
              <a:ext uri="{FF2B5EF4-FFF2-40B4-BE49-F238E27FC236}">
                <a16:creationId xmlns:a16="http://schemas.microsoft.com/office/drawing/2014/main" id="{4747BBE5-9434-2465-232C-4C8EDB2ECF7E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735763" y="6254750"/>
            <a:ext cx="2149641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3361688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" name="Text Placeholder 149">
            <a:extLst>
              <a:ext uri="{FF2B5EF4-FFF2-40B4-BE49-F238E27FC236}">
                <a16:creationId xmlns:a16="http://schemas.microsoft.com/office/drawing/2014/main" id="{08F604F9-E853-DA4E-348B-B59AAF349BF3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144858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" name="Text Placeholder 149">
            <a:extLst>
              <a:ext uri="{FF2B5EF4-FFF2-40B4-BE49-F238E27FC236}">
                <a16:creationId xmlns:a16="http://schemas.microsoft.com/office/drawing/2014/main" id="{FBBA56C1-D9E8-9A36-2DB8-019B139B0072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144858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" name="Text Placeholder 149">
            <a:extLst>
              <a:ext uri="{FF2B5EF4-FFF2-40B4-BE49-F238E27FC236}">
                <a16:creationId xmlns:a16="http://schemas.microsoft.com/office/drawing/2014/main" id="{0E332A1E-5E7A-97D4-5953-2426A666458F}"/>
              </a:ext>
            </a:extLst>
          </p:cNvPr>
          <p:cNvSpPr>
            <a:spLocks noGrp="1"/>
          </p:cNvSpPr>
          <p:nvPr>
            <p:ph type="body" sz="quarter" idx="73" hasCustomPrompt="1"/>
          </p:nvPr>
        </p:nvSpPr>
        <p:spPr>
          <a:xfrm>
            <a:off x="144858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" name="Text Placeholder 149">
            <a:extLst>
              <a:ext uri="{FF2B5EF4-FFF2-40B4-BE49-F238E27FC236}">
                <a16:creationId xmlns:a16="http://schemas.microsoft.com/office/drawing/2014/main" id="{6ECCDDAD-E13A-69CE-D326-B30077DAEAF0}"/>
              </a:ext>
            </a:extLst>
          </p:cNvPr>
          <p:cNvSpPr>
            <a:spLocks noGrp="1"/>
          </p:cNvSpPr>
          <p:nvPr>
            <p:ph type="body" sz="quarter" idx="74" hasCustomPrompt="1"/>
          </p:nvPr>
        </p:nvSpPr>
        <p:spPr>
          <a:xfrm>
            <a:off x="144858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7" name="Text Placeholder 149">
            <a:extLst>
              <a:ext uri="{FF2B5EF4-FFF2-40B4-BE49-F238E27FC236}">
                <a16:creationId xmlns:a16="http://schemas.microsoft.com/office/drawing/2014/main" id="{21A74C51-1536-6FBF-0FA1-27753E18E688}"/>
              </a:ext>
            </a:extLst>
          </p:cNvPr>
          <p:cNvSpPr>
            <a:spLocks noGrp="1"/>
          </p:cNvSpPr>
          <p:nvPr>
            <p:ph type="body" sz="quarter" idx="75" hasCustomPrompt="1"/>
          </p:nvPr>
        </p:nvSpPr>
        <p:spPr>
          <a:xfrm>
            <a:off x="144858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8" name="Text Placeholder 149">
            <a:extLst>
              <a:ext uri="{FF2B5EF4-FFF2-40B4-BE49-F238E27FC236}">
                <a16:creationId xmlns:a16="http://schemas.microsoft.com/office/drawing/2014/main" id="{8B9FD746-CC7E-B003-02A0-C565765DD4EE}"/>
              </a:ext>
            </a:extLst>
          </p:cNvPr>
          <p:cNvSpPr>
            <a:spLocks noGrp="1"/>
          </p:cNvSpPr>
          <p:nvPr>
            <p:ph type="body" sz="quarter" idx="76" hasCustomPrompt="1"/>
          </p:nvPr>
        </p:nvSpPr>
        <p:spPr>
          <a:xfrm>
            <a:off x="144858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9" name="Text Placeholder 149">
            <a:extLst>
              <a:ext uri="{FF2B5EF4-FFF2-40B4-BE49-F238E27FC236}">
                <a16:creationId xmlns:a16="http://schemas.microsoft.com/office/drawing/2014/main" id="{6E40F3CE-4AA0-025E-CD20-625C20946D04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144858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0" name="Text Placeholder 149">
            <a:extLst>
              <a:ext uri="{FF2B5EF4-FFF2-40B4-BE49-F238E27FC236}">
                <a16:creationId xmlns:a16="http://schemas.microsoft.com/office/drawing/2014/main" id="{899E7E0A-BF80-D302-F4F7-9781134DB4CB}"/>
              </a:ext>
            </a:extLst>
          </p:cNvPr>
          <p:cNvSpPr>
            <a:spLocks noGrp="1"/>
          </p:cNvSpPr>
          <p:nvPr>
            <p:ph type="body" sz="quarter" idx="78" hasCustomPrompt="1"/>
          </p:nvPr>
        </p:nvSpPr>
        <p:spPr>
          <a:xfrm>
            <a:off x="144858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1" name="Text Placeholder 149">
            <a:extLst>
              <a:ext uri="{FF2B5EF4-FFF2-40B4-BE49-F238E27FC236}">
                <a16:creationId xmlns:a16="http://schemas.microsoft.com/office/drawing/2014/main" id="{948E88A7-D7F7-ABFB-DB5F-0C1CB66FD5E9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299544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2" name="Text Placeholder 149">
            <a:extLst>
              <a:ext uri="{FF2B5EF4-FFF2-40B4-BE49-F238E27FC236}">
                <a16:creationId xmlns:a16="http://schemas.microsoft.com/office/drawing/2014/main" id="{52C18459-A6D4-31E0-1B9E-034B162D2562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299544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3" name="Text Placeholder 149">
            <a:extLst>
              <a:ext uri="{FF2B5EF4-FFF2-40B4-BE49-F238E27FC236}">
                <a16:creationId xmlns:a16="http://schemas.microsoft.com/office/drawing/2014/main" id="{1F2E41F5-90F5-EC53-3EFE-95B40387E221}"/>
              </a:ext>
            </a:extLst>
          </p:cNvPr>
          <p:cNvSpPr>
            <a:spLocks noGrp="1"/>
          </p:cNvSpPr>
          <p:nvPr>
            <p:ph type="body" sz="quarter" idx="81" hasCustomPrompt="1"/>
          </p:nvPr>
        </p:nvSpPr>
        <p:spPr>
          <a:xfrm>
            <a:off x="299544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4" name="Text Placeholder 149">
            <a:extLst>
              <a:ext uri="{FF2B5EF4-FFF2-40B4-BE49-F238E27FC236}">
                <a16:creationId xmlns:a16="http://schemas.microsoft.com/office/drawing/2014/main" id="{4C762B58-C2C6-8815-C303-9BCAF51E081B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299544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5" name="Text Placeholder 149">
            <a:extLst>
              <a:ext uri="{FF2B5EF4-FFF2-40B4-BE49-F238E27FC236}">
                <a16:creationId xmlns:a16="http://schemas.microsoft.com/office/drawing/2014/main" id="{BC32BB47-9D15-D9A0-4574-05A8922B0B96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299544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6" name="Text Placeholder 149">
            <a:extLst>
              <a:ext uri="{FF2B5EF4-FFF2-40B4-BE49-F238E27FC236}">
                <a16:creationId xmlns:a16="http://schemas.microsoft.com/office/drawing/2014/main" id="{BF3B737F-4AA7-125C-8B8E-CA4CA25DC9DD}"/>
              </a:ext>
            </a:extLst>
          </p:cNvPr>
          <p:cNvSpPr>
            <a:spLocks noGrp="1"/>
          </p:cNvSpPr>
          <p:nvPr>
            <p:ph type="body" sz="quarter" idx="84" hasCustomPrompt="1"/>
          </p:nvPr>
        </p:nvSpPr>
        <p:spPr>
          <a:xfrm>
            <a:off x="299544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7" name="Text Placeholder 149">
            <a:extLst>
              <a:ext uri="{FF2B5EF4-FFF2-40B4-BE49-F238E27FC236}">
                <a16:creationId xmlns:a16="http://schemas.microsoft.com/office/drawing/2014/main" id="{BCE6864D-DD6E-01BD-3F6E-7BD8DE9D76FE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299544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8" name="Text Placeholder 149">
            <a:extLst>
              <a:ext uri="{FF2B5EF4-FFF2-40B4-BE49-F238E27FC236}">
                <a16:creationId xmlns:a16="http://schemas.microsoft.com/office/drawing/2014/main" id="{2E9E9E94-6EE1-1C14-0765-46D5DAD8403A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299544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" name="Text Placeholder 149">
            <a:extLst>
              <a:ext uri="{FF2B5EF4-FFF2-40B4-BE49-F238E27FC236}">
                <a16:creationId xmlns:a16="http://schemas.microsoft.com/office/drawing/2014/main" id="{B49713EE-4964-C053-620F-4D9BD37C80A4}"/>
              </a:ext>
            </a:extLst>
          </p:cNvPr>
          <p:cNvSpPr>
            <a:spLocks noGrp="1"/>
          </p:cNvSpPr>
          <p:nvPr>
            <p:ph type="body" sz="quarter" idx="87" hasCustomPrompt="1"/>
          </p:nvPr>
        </p:nvSpPr>
        <p:spPr>
          <a:xfrm>
            <a:off x="299544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" name="Text Placeholder 149">
            <a:extLst>
              <a:ext uri="{FF2B5EF4-FFF2-40B4-BE49-F238E27FC236}">
                <a16:creationId xmlns:a16="http://schemas.microsoft.com/office/drawing/2014/main" id="{F73CA91B-8DAE-0B34-0BB0-A632971894CA}"/>
              </a:ext>
            </a:extLst>
          </p:cNvPr>
          <p:cNvSpPr>
            <a:spLocks noGrp="1"/>
          </p:cNvSpPr>
          <p:nvPr>
            <p:ph type="body" sz="quarter" idx="88" hasCustomPrompt="1"/>
          </p:nvPr>
        </p:nvSpPr>
        <p:spPr>
          <a:xfrm>
            <a:off x="454992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" name="Text Placeholder 149">
            <a:extLst>
              <a:ext uri="{FF2B5EF4-FFF2-40B4-BE49-F238E27FC236}">
                <a16:creationId xmlns:a16="http://schemas.microsoft.com/office/drawing/2014/main" id="{BD1F3990-80FA-8545-2849-9C8BEC8C5CB3}"/>
              </a:ext>
            </a:extLst>
          </p:cNvPr>
          <p:cNvSpPr>
            <a:spLocks noGrp="1"/>
          </p:cNvSpPr>
          <p:nvPr>
            <p:ph type="body" sz="quarter" idx="89" hasCustomPrompt="1"/>
          </p:nvPr>
        </p:nvSpPr>
        <p:spPr>
          <a:xfrm>
            <a:off x="454992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" name="Text Placeholder 149">
            <a:extLst>
              <a:ext uri="{FF2B5EF4-FFF2-40B4-BE49-F238E27FC236}">
                <a16:creationId xmlns:a16="http://schemas.microsoft.com/office/drawing/2014/main" id="{1DCDDFDA-5640-9BD2-6019-E8292F7CBEF6}"/>
              </a:ext>
            </a:extLst>
          </p:cNvPr>
          <p:cNvSpPr>
            <a:spLocks noGrp="1"/>
          </p:cNvSpPr>
          <p:nvPr>
            <p:ph type="body" sz="quarter" idx="90" hasCustomPrompt="1"/>
          </p:nvPr>
        </p:nvSpPr>
        <p:spPr>
          <a:xfrm>
            <a:off x="454992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3" name="Text Placeholder 149">
            <a:extLst>
              <a:ext uri="{FF2B5EF4-FFF2-40B4-BE49-F238E27FC236}">
                <a16:creationId xmlns:a16="http://schemas.microsoft.com/office/drawing/2014/main" id="{6436D322-FEA5-750B-7321-421956F9D526}"/>
              </a:ext>
            </a:extLst>
          </p:cNvPr>
          <p:cNvSpPr>
            <a:spLocks noGrp="1"/>
          </p:cNvSpPr>
          <p:nvPr>
            <p:ph type="body" sz="quarter" idx="91" hasCustomPrompt="1"/>
          </p:nvPr>
        </p:nvSpPr>
        <p:spPr>
          <a:xfrm>
            <a:off x="454992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4" name="Text Placeholder 149">
            <a:extLst>
              <a:ext uri="{FF2B5EF4-FFF2-40B4-BE49-F238E27FC236}">
                <a16:creationId xmlns:a16="http://schemas.microsoft.com/office/drawing/2014/main" id="{675CFDEE-A6C6-D101-AA47-2AF7EA1734BC}"/>
              </a:ext>
            </a:extLst>
          </p:cNvPr>
          <p:cNvSpPr>
            <a:spLocks noGrp="1"/>
          </p:cNvSpPr>
          <p:nvPr>
            <p:ph type="body" sz="quarter" idx="92" hasCustomPrompt="1"/>
          </p:nvPr>
        </p:nvSpPr>
        <p:spPr>
          <a:xfrm>
            <a:off x="454992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5" name="Text Placeholder 149">
            <a:extLst>
              <a:ext uri="{FF2B5EF4-FFF2-40B4-BE49-F238E27FC236}">
                <a16:creationId xmlns:a16="http://schemas.microsoft.com/office/drawing/2014/main" id="{DD04E7C8-10A2-7237-2977-2F73B6CEBDC9}"/>
              </a:ext>
            </a:extLst>
          </p:cNvPr>
          <p:cNvSpPr>
            <a:spLocks noGrp="1"/>
          </p:cNvSpPr>
          <p:nvPr>
            <p:ph type="body" sz="quarter" idx="93" hasCustomPrompt="1"/>
          </p:nvPr>
        </p:nvSpPr>
        <p:spPr>
          <a:xfrm>
            <a:off x="454992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6" name="Text Placeholder 149">
            <a:extLst>
              <a:ext uri="{FF2B5EF4-FFF2-40B4-BE49-F238E27FC236}">
                <a16:creationId xmlns:a16="http://schemas.microsoft.com/office/drawing/2014/main" id="{A205661E-6312-C5F6-8141-D59F115F2823}"/>
              </a:ext>
            </a:extLst>
          </p:cNvPr>
          <p:cNvSpPr>
            <a:spLocks noGrp="1"/>
          </p:cNvSpPr>
          <p:nvPr>
            <p:ph type="body" sz="quarter" idx="94" hasCustomPrompt="1"/>
          </p:nvPr>
        </p:nvSpPr>
        <p:spPr>
          <a:xfrm>
            <a:off x="454992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7" name="Text Placeholder 149">
            <a:extLst>
              <a:ext uri="{FF2B5EF4-FFF2-40B4-BE49-F238E27FC236}">
                <a16:creationId xmlns:a16="http://schemas.microsoft.com/office/drawing/2014/main" id="{959A8375-9437-AE9E-13E4-AAFAF80DEEBA}"/>
              </a:ext>
            </a:extLst>
          </p:cNvPr>
          <p:cNvSpPr>
            <a:spLocks noGrp="1"/>
          </p:cNvSpPr>
          <p:nvPr>
            <p:ph type="body" sz="quarter" idx="95" hasCustomPrompt="1"/>
          </p:nvPr>
        </p:nvSpPr>
        <p:spPr>
          <a:xfrm>
            <a:off x="454992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8" name="Text Placeholder 149">
            <a:extLst>
              <a:ext uri="{FF2B5EF4-FFF2-40B4-BE49-F238E27FC236}">
                <a16:creationId xmlns:a16="http://schemas.microsoft.com/office/drawing/2014/main" id="{AF597A05-73A2-637D-0960-654B17D3C416}"/>
              </a:ext>
            </a:extLst>
          </p:cNvPr>
          <p:cNvSpPr>
            <a:spLocks noGrp="1"/>
          </p:cNvSpPr>
          <p:nvPr>
            <p:ph type="body" sz="quarter" idx="96" hasCustomPrompt="1"/>
          </p:nvPr>
        </p:nvSpPr>
        <p:spPr>
          <a:xfrm>
            <a:off x="454992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9" name="Text Placeholder 149">
            <a:extLst>
              <a:ext uri="{FF2B5EF4-FFF2-40B4-BE49-F238E27FC236}">
                <a16:creationId xmlns:a16="http://schemas.microsoft.com/office/drawing/2014/main" id="{ACE6A2E3-BEB4-E7EC-6805-C4B1819B7571}"/>
              </a:ext>
            </a:extLst>
          </p:cNvPr>
          <p:cNvSpPr>
            <a:spLocks noGrp="1"/>
          </p:cNvSpPr>
          <p:nvPr>
            <p:ph type="body" sz="quarter" idx="97" hasCustomPrompt="1"/>
          </p:nvPr>
        </p:nvSpPr>
        <p:spPr>
          <a:xfrm>
            <a:off x="610440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0" name="Text Placeholder 149">
            <a:extLst>
              <a:ext uri="{FF2B5EF4-FFF2-40B4-BE49-F238E27FC236}">
                <a16:creationId xmlns:a16="http://schemas.microsoft.com/office/drawing/2014/main" id="{649D1425-C04B-69D8-46CF-A81FBD61317D}"/>
              </a:ext>
            </a:extLst>
          </p:cNvPr>
          <p:cNvSpPr>
            <a:spLocks noGrp="1"/>
          </p:cNvSpPr>
          <p:nvPr>
            <p:ph type="body" sz="quarter" idx="98" hasCustomPrompt="1"/>
          </p:nvPr>
        </p:nvSpPr>
        <p:spPr>
          <a:xfrm>
            <a:off x="610440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1" name="Text Placeholder 149">
            <a:extLst>
              <a:ext uri="{FF2B5EF4-FFF2-40B4-BE49-F238E27FC236}">
                <a16:creationId xmlns:a16="http://schemas.microsoft.com/office/drawing/2014/main" id="{C9483185-5EEF-9DE6-8609-B91B9BAF7018}"/>
              </a:ext>
            </a:extLst>
          </p:cNvPr>
          <p:cNvSpPr>
            <a:spLocks noGrp="1"/>
          </p:cNvSpPr>
          <p:nvPr>
            <p:ph type="body" sz="quarter" idx="99" hasCustomPrompt="1"/>
          </p:nvPr>
        </p:nvSpPr>
        <p:spPr>
          <a:xfrm>
            <a:off x="610440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2" name="Text Placeholder 149">
            <a:extLst>
              <a:ext uri="{FF2B5EF4-FFF2-40B4-BE49-F238E27FC236}">
                <a16:creationId xmlns:a16="http://schemas.microsoft.com/office/drawing/2014/main" id="{1377F723-4F1E-911B-C4BA-8412E4F08D03}"/>
              </a:ext>
            </a:extLst>
          </p:cNvPr>
          <p:cNvSpPr>
            <a:spLocks noGrp="1"/>
          </p:cNvSpPr>
          <p:nvPr>
            <p:ph type="body" sz="quarter" idx="100" hasCustomPrompt="1"/>
          </p:nvPr>
        </p:nvSpPr>
        <p:spPr>
          <a:xfrm>
            <a:off x="610440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3" name="Text Placeholder 149">
            <a:extLst>
              <a:ext uri="{FF2B5EF4-FFF2-40B4-BE49-F238E27FC236}">
                <a16:creationId xmlns:a16="http://schemas.microsoft.com/office/drawing/2014/main" id="{CEBAB92A-5E98-2B66-3D8F-5A7D2665A23B}"/>
              </a:ext>
            </a:extLst>
          </p:cNvPr>
          <p:cNvSpPr>
            <a:spLocks noGrp="1"/>
          </p:cNvSpPr>
          <p:nvPr>
            <p:ph type="body" sz="quarter" idx="101" hasCustomPrompt="1"/>
          </p:nvPr>
        </p:nvSpPr>
        <p:spPr>
          <a:xfrm>
            <a:off x="610440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4" name="Text Placeholder 149">
            <a:extLst>
              <a:ext uri="{FF2B5EF4-FFF2-40B4-BE49-F238E27FC236}">
                <a16:creationId xmlns:a16="http://schemas.microsoft.com/office/drawing/2014/main" id="{EFE3CD1C-8FB9-EE60-D358-FE10224BF29C}"/>
              </a:ext>
            </a:extLst>
          </p:cNvPr>
          <p:cNvSpPr>
            <a:spLocks noGrp="1"/>
          </p:cNvSpPr>
          <p:nvPr>
            <p:ph type="body" sz="quarter" idx="102" hasCustomPrompt="1"/>
          </p:nvPr>
        </p:nvSpPr>
        <p:spPr>
          <a:xfrm>
            <a:off x="610440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5" name="Text Placeholder 149">
            <a:extLst>
              <a:ext uri="{FF2B5EF4-FFF2-40B4-BE49-F238E27FC236}">
                <a16:creationId xmlns:a16="http://schemas.microsoft.com/office/drawing/2014/main" id="{0111EA6C-6862-FF99-EED0-89EB6BA46CEE}"/>
              </a:ext>
            </a:extLst>
          </p:cNvPr>
          <p:cNvSpPr>
            <a:spLocks noGrp="1"/>
          </p:cNvSpPr>
          <p:nvPr>
            <p:ph type="body" sz="quarter" idx="103" hasCustomPrompt="1"/>
          </p:nvPr>
        </p:nvSpPr>
        <p:spPr>
          <a:xfrm>
            <a:off x="610440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6" name="Text Placeholder 149">
            <a:extLst>
              <a:ext uri="{FF2B5EF4-FFF2-40B4-BE49-F238E27FC236}">
                <a16:creationId xmlns:a16="http://schemas.microsoft.com/office/drawing/2014/main" id="{133CD442-B0FB-26D1-57F9-9943FC207F46}"/>
              </a:ext>
            </a:extLst>
          </p:cNvPr>
          <p:cNvSpPr>
            <a:spLocks noGrp="1"/>
          </p:cNvSpPr>
          <p:nvPr>
            <p:ph type="body" sz="quarter" idx="104" hasCustomPrompt="1"/>
          </p:nvPr>
        </p:nvSpPr>
        <p:spPr>
          <a:xfrm>
            <a:off x="610440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7" name="Text Placeholder 149">
            <a:extLst>
              <a:ext uri="{FF2B5EF4-FFF2-40B4-BE49-F238E27FC236}">
                <a16:creationId xmlns:a16="http://schemas.microsoft.com/office/drawing/2014/main" id="{7D25339B-4978-64FB-05AE-C365268D9675}"/>
              </a:ext>
            </a:extLst>
          </p:cNvPr>
          <p:cNvSpPr>
            <a:spLocks noGrp="1"/>
          </p:cNvSpPr>
          <p:nvPr>
            <p:ph type="body" sz="quarter" idx="105" hasCustomPrompt="1"/>
          </p:nvPr>
        </p:nvSpPr>
        <p:spPr>
          <a:xfrm>
            <a:off x="610440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8" name="Text Placeholder 149">
            <a:extLst>
              <a:ext uri="{FF2B5EF4-FFF2-40B4-BE49-F238E27FC236}">
                <a16:creationId xmlns:a16="http://schemas.microsoft.com/office/drawing/2014/main" id="{9193E011-9707-C3B7-B668-E4A801DEB15C}"/>
              </a:ext>
            </a:extLst>
          </p:cNvPr>
          <p:cNvSpPr>
            <a:spLocks noGrp="1"/>
          </p:cNvSpPr>
          <p:nvPr>
            <p:ph type="body" sz="quarter" idx="106" hasCustomPrompt="1"/>
          </p:nvPr>
        </p:nvSpPr>
        <p:spPr>
          <a:xfrm>
            <a:off x="7651260" y="144461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39" name="Text Placeholder 149">
            <a:extLst>
              <a:ext uri="{FF2B5EF4-FFF2-40B4-BE49-F238E27FC236}">
                <a16:creationId xmlns:a16="http://schemas.microsoft.com/office/drawing/2014/main" id="{E50D576A-4336-004A-DCE1-2EAD836DFF99}"/>
              </a:ext>
            </a:extLst>
          </p:cNvPr>
          <p:cNvSpPr>
            <a:spLocks noGrp="1"/>
          </p:cNvSpPr>
          <p:nvPr>
            <p:ph type="body" sz="quarter" idx="107" hasCustomPrompt="1"/>
          </p:nvPr>
        </p:nvSpPr>
        <p:spPr>
          <a:xfrm>
            <a:off x="7651260" y="184150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0" name="Text Placeholder 149">
            <a:extLst>
              <a:ext uri="{FF2B5EF4-FFF2-40B4-BE49-F238E27FC236}">
                <a16:creationId xmlns:a16="http://schemas.microsoft.com/office/drawing/2014/main" id="{AF7DD96C-7909-200C-E93F-A0A9D29D80B6}"/>
              </a:ext>
            </a:extLst>
          </p:cNvPr>
          <p:cNvSpPr>
            <a:spLocks noGrp="1"/>
          </p:cNvSpPr>
          <p:nvPr>
            <p:ph type="body" sz="quarter" idx="108" hasCustomPrompt="1"/>
          </p:nvPr>
        </p:nvSpPr>
        <p:spPr>
          <a:xfrm>
            <a:off x="7651260" y="224156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1" name="Text Placeholder 149">
            <a:extLst>
              <a:ext uri="{FF2B5EF4-FFF2-40B4-BE49-F238E27FC236}">
                <a16:creationId xmlns:a16="http://schemas.microsoft.com/office/drawing/2014/main" id="{87CFD869-9827-3CC5-1E92-CA2EC1D41878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7651260" y="2759062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2" name="Text Placeholder 149">
            <a:extLst>
              <a:ext uri="{FF2B5EF4-FFF2-40B4-BE49-F238E27FC236}">
                <a16:creationId xmlns:a16="http://schemas.microsoft.com/office/drawing/2014/main" id="{EFCFB099-0DC2-503A-CB7D-5D4669158B70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7651260" y="31559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3" name="Text Placeholder 149">
            <a:extLst>
              <a:ext uri="{FF2B5EF4-FFF2-40B4-BE49-F238E27FC236}">
                <a16:creationId xmlns:a16="http://schemas.microsoft.com/office/drawing/2014/main" id="{D00AE231-D701-3F1A-25BD-37BB1006B7B5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7651260" y="3556013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4" name="Text Placeholder 149">
            <a:extLst>
              <a:ext uri="{FF2B5EF4-FFF2-40B4-BE49-F238E27FC236}">
                <a16:creationId xmlns:a16="http://schemas.microsoft.com/office/drawing/2014/main" id="{72D6683E-8B46-60CA-F000-0496522183C4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7651260" y="4073499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5" name="Text Placeholder 149">
            <a:extLst>
              <a:ext uri="{FF2B5EF4-FFF2-40B4-BE49-F238E27FC236}">
                <a16:creationId xmlns:a16="http://schemas.microsoft.com/office/drawing/2014/main" id="{2B0EE027-2AC3-E809-F707-05753F1650C7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7651260" y="4470387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6" name="Text Placeholder 149">
            <a:extLst>
              <a:ext uri="{FF2B5EF4-FFF2-40B4-BE49-F238E27FC236}">
                <a16:creationId xmlns:a16="http://schemas.microsoft.com/office/drawing/2014/main" id="{523E4080-850F-7805-C488-203443B54B6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7651260" y="4870450"/>
            <a:ext cx="1440000" cy="39688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3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one choice no JP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3805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V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5247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GF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2DE8BDCA-E30F-4A29-DCC5-DC3FB8AE8B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38D73FD9-BC32-B23E-7C20-AD73F5029869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837E8C1F-030E-A82A-9626-1CAACB269B1E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F2556B21-E719-9EC8-B959-4FF95597939E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439596E2-5FE5-A353-85BA-BE33AEE20323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8D579B27-FE33-E41D-1DE2-94910F3DDAF4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4FB21B0E-7012-C7CD-B2A5-4215870613CB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05783B30-ACFC-914E-5405-DF9B86FE8494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6778A398-B839-FA35-977A-18643532534E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9C642D9D-D1AA-B6A4-7904-2C6E6A424EE3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46F9CDA4-C114-2DD0-A81C-9A216B812684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DC3997C6-D243-F391-87B5-84840A7EC012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DD618309-31AB-9041-C582-24862140FA6B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57091134-FC7F-DCF8-AC3A-615DF8D81599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416A80AA-CF96-56AA-94EC-581661C5CC97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2007D8C9-F9CD-9AA1-8CB6-78F087D62DFB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08090CC6-06E0-013A-F588-970417B4E16E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AA93904D-2806-4CCB-6A1A-99D4FBBFDCB5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A9BF2BE-8634-5EC8-190E-308DC4E84E64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6F0A4489-79B8-3107-EB74-12A3E6CC5B7E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6D757E24-1E69-7D98-EEEC-5D5DB79E7839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A23BC36-4C6D-D860-5B20-88420439B58B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98F60AB8-744F-6979-28A1-8538559CD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5F9A0ABE-01AE-D20F-06A2-A509FF96865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263600B5-107B-2733-0526-FEAD1CA35E4B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3C04C332-E6A7-2FDF-9A06-DBC85C7D6483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463DDBD8-80C5-AF93-B127-E9C5BE88541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80F040DB-AC0D-2E4D-79B0-C6782FB7320F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A9829223-21FF-146C-49AD-EDF5C1A2E956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4E2E08EC-5FF1-D01D-3ABA-8999EE2D4CA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96C3F9E6-461A-9DBD-E5C9-C34A8E1F3497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09BD881F-15C0-6078-81C4-37864D033F5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F4CF323E-4B4B-F63A-FBE7-9EC6E7236806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358477D0-7807-F845-2A42-7EA92E403DD0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A4F43E7A-4967-654F-C931-966C87301485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B9D32D06-B683-BB99-DCE1-26768450EB7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1CBFDF36-66C1-6E93-36EF-A2207A9B286C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DFE820EA-9460-7A11-4865-4251E787AF6B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E00189FD-F2DB-46FE-8905-C3106CE980BF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CDA26F72-C231-4E76-4E52-3BFE2E5D1A44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E28002C5-65D9-7657-EE83-CBBF9AE31C70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2A9FE9EB-B576-5357-13EB-366A1A9BF11A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403A0B58-56D9-A1BB-6074-693A528928BB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AC3F238-B18A-048D-790B-17AFD802637B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0" name="Text Placeholder 149">
            <a:extLst>
              <a:ext uri="{FF2B5EF4-FFF2-40B4-BE49-F238E27FC236}">
                <a16:creationId xmlns:a16="http://schemas.microsoft.com/office/drawing/2014/main" id="{B862D5D4-7B34-8E02-B1A3-98B96F513AFA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1" name="Text Placeholder 214">
            <a:extLst>
              <a:ext uri="{FF2B5EF4-FFF2-40B4-BE49-F238E27FC236}">
                <a16:creationId xmlns:a16="http://schemas.microsoft.com/office/drawing/2014/main" id="{485B9964-2312-BC69-893C-BBA087D4C211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1627396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V (Blue)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 Placeholder 214">
            <a:extLst>
              <a:ext uri="{FF2B5EF4-FFF2-40B4-BE49-F238E27FC236}">
                <a16:creationId xmlns:a16="http://schemas.microsoft.com/office/drawing/2014/main" id="{6144E3CB-0AA8-3A16-EEAE-130BEB04CC67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  <p:sp>
        <p:nvSpPr>
          <p:cNvPr id="2" name="Text Placeholder 149">
            <a:extLst>
              <a:ext uri="{FF2B5EF4-FFF2-40B4-BE49-F238E27FC236}">
                <a16:creationId xmlns:a16="http://schemas.microsoft.com/office/drawing/2014/main" id="{BF6C7658-0321-9545-680E-0582749ECF4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5E854EF5-47BF-97D9-88D0-56517A16D7A3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FD993405-41D4-AE96-5464-2E3FA00671DF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E0F4E995-F852-6B59-8367-8BBA3D2E4569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C4941357-B276-293F-6D15-EA62A8557D00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F86B8118-F690-1C06-2F8E-F827598DAEAD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546A35B0-FB7E-4BE4-A1D0-0587499E8E0D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A084EC6D-CF4E-3909-22D0-EAB2789F41F2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685A20B5-6ECB-0ED9-E2D9-92C0569EBE59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C8A5A670-2D0F-5A56-B912-AB92404098E9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AE60108D-6336-1E7E-80F0-89A8C64D98F5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6867E7F4-F80F-CBC4-E495-CCD46D76CE1E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16FBDBFD-0B3F-7AE2-EF21-7C3EF1C159C9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46979CCE-217D-414D-D3E1-A70549620C6C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DECC0E57-C8FA-D4C4-7D62-1AEC8B833FDA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2A641237-0683-C31E-7E8A-E60FEB603051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36B0104E-847A-7BF5-5ED9-8E33FD7BC482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E1A3C641-54D8-8B99-051F-67816CF11218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399496FE-7D44-C6B8-6612-0BFAC4A256E0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BA2F5722-00E4-7A3A-6548-CE0E14CCE1CB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FA03C3F6-864E-DB96-C4A4-13CB4295E3B0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5EF4D9AD-6D3A-B92B-D612-49AE30A4A628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01A9C589-C5B6-46C5-B41E-803CCF878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41CDB132-AEB9-572F-5744-7E470E93D82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0E861710-1C67-5E8B-3E2C-844640DAC9D1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DD9F3C17-CEF3-E348-056C-47280659E5F7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0F99C184-4A5B-EF55-6D9B-310AE199D64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7B460CC7-D443-5144-3E1E-E16DBBD644BE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6212A7C7-4487-929E-EB33-B389D86BC27C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723520FD-C378-7F2A-3FDB-AA006758ADE5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B3F0C006-61E9-4FDB-1C00-5681BAD8DF31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88FFCDAA-D6C1-CD61-D9B8-9B6B03B3543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34CD8423-E3AA-1D25-8BA3-51236CDE8158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A477242D-9202-58C1-2F2B-C5DB3F6ED9A6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821B4C51-047B-C48A-482E-E3664C6E664E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365CED2D-5C6C-B267-1B84-4A050387D2B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4A2BF9C2-0778-41E1-75D8-EE8D17634D59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CEC57BCE-A498-CB4A-E1A0-41262CF98B98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CB10ECB0-B13A-F3B4-E6A0-57DC11CC8BC8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BF42373F-D986-C7A2-D7EF-99D95DE075EA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DC24E6CC-0BBD-C2E8-D412-BB742D60D2AA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097AD303-D135-842C-DD10-B53279A75ABD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3784C22C-DBD8-9E7B-F89D-0E18A61628F6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24FABD39-997D-C43C-0D83-DA84C4E313A1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7EEE1EA-1D76-EDF1-C043-68D9B341F03E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176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QR code 1 choice no JP - GF (Blue)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 Placeholder 149">
            <a:extLst>
              <a:ext uri="{FF2B5EF4-FFF2-40B4-BE49-F238E27FC236}">
                <a16:creationId xmlns:a16="http://schemas.microsoft.com/office/drawing/2014/main" id="{2DE8BDCA-E30F-4A29-DCC5-DC3FB8AE8B7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58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8" name="Text Placeholder 149">
            <a:extLst>
              <a:ext uri="{FF2B5EF4-FFF2-40B4-BE49-F238E27FC236}">
                <a16:creationId xmlns:a16="http://schemas.microsoft.com/office/drawing/2014/main" id="{38D73FD9-BC32-B23E-7C20-AD73F5029869}"/>
              </a:ext>
            </a:extLst>
          </p:cNvPr>
          <p:cNvSpPr>
            <a:spLocks noGrp="1"/>
          </p:cNvSpPr>
          <p:nvPr>
            <p:ph type="body" sz="quarter" idx="109" hasCustomPrompt="1"/>
          </p:nvPr>
        </p:nvSpPr>
        <p:spPr>
          <a:xfrm>
            <a:off x="144858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49" name="Text Placeholder 149">
            <a:extLst>
              <a:ext uri="{FF2B5EF4-FFF2-40B4-BE49-F238E27FC236}">
                <a16:creationId xmlns:a16="http://schemas.microsoft.com/office/drawing/2014/main" id="{837E8C1F-030E-A82A-9626-1CAACB269B1E}"/>
              </a:ext>
            </a:extLst>
          </p:cNvPr>
          <p:cNvSpPr>
            <a:spLocks noGrp="1"/>
          </p:cNvSpPr>
          <p:nvPr>
            <p:ph type="body" sz="quarter" idx="110" hasCustomPrompt="1"/>
          </p:nvPr>
        </p:nvSpPr>
        <p:spPr>
          <a:xfrm>
            <a:off x="144858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0" name="Text Placeholder 149">
            <a:extLst>
              <a:ext uri="{FF2B5EF4-FFF2-40B4-BE49-F238E27FC236}">
                <a16:creationId xmlns:a16="http://schemas.microsoft.com/office/drawing/2014/main" id="{F2556B21-E719-9EC8-B959-4FF95597939E}"/>
              </a:ext>
            </a:extLst>
          </p:cNvPr>
          <p:cNvSpPr>
            <a:spLocks noGrp="1"/>
          </p:cNvSpPr>
          <p:nvPr>
            <p:ph type="body" sz="quarter" idx="111" hasCustomPrompt="1"/>
          </p:nvPr>
        </p:nvSpPr>
        <p:spPr>
          <a:xfrm>
            <a:off x="144858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1" name="Text Placeholder 149">
            <a:extLst>
              <a:ext uri="{FF2B5EF4-FFF2-40B4-BE49-F238E27FC236}">
                <a16:creationId xmlns:a16="http://schemas.microsoft.com/office/drawing/2014/main" id="{439596E2-5FE5-A353-85BA-BE33AEE20323}"/>
              </a:ext>
            </a:extLst>
          </p:cNvPr>
          <p:cNvSpPr>
            <a:spLocks noGrp="1"/>
          </p:cNvSpPr>
          <p:nvPr>
            <p:ph type="body" sz="quarter" idx="112" hasCustomPrompt="1"/>
          </p:nvPr>
        </p:nvSpPr>
        <p:spPr>
          <a:xfrm>
            <a:off x="144858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2" name="Text Placeholder 149">
            <a:extLst>
              <a:ext uri="{FF2B5EF4-FFF2-40B4-BE49-F238E27FC236}">
                <a16:creationId xmlns:a16="http://schemas.microsoft.com/office/drawing/2014/main" id="{8D579B27-FE33-E41D-1DE2-94910F3DDAF4}"/>
              </a:ext>
            </a:extLst>
          </p:cNvPr>
          <p:cNvSpPr>
            <a:spLocks noGrp="1"/>
          </p:cNvSpPr>
          <p:nvPr>
            <p:ph type="body" sz="quarter" idx="113" hasCustomPrompt="1"/>
          </p:nvPr>
        </p:nvSpPr>
        <p:spPr>
          <a:xfrm>
            <a:off x="144858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3" name="Text Placeholder 149">
            <a:extLst>
              <a:ext uri="{FF2B5EF4-FFF2-40B4-BE49-F238E27FC236}">
                <a16:creationId xmlns:a16="http://schemas.microsoft.com/office/drawing/2014/main" id="{4FB21B0E-7012-C7CD-B2A5-4215870613CB}"/>
              </a:ext>
            </a:extLst>
          </p:cNvPr>
          <p:cNvSpPr>
            <a:spLocks noGrp="1"/>
          </p:cNvSpPr>
          <p:nvPr>
            <p:ph type="body" sz="quarter" idx="114" hasCustomPrompt="1"/>
          </p:nvPr>
        </p:nvSpPr>
        <p:spPr>
          <a:xfrm>
            <a:off x="144858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4" name="Text Placeholder 149">
            <a:extLst>
              <a:ext uri="{FF2B5EF4-FFF2-40B4-BE49-F238E27FC236}">
                <a16:creationId xmlns:a16="http://schemas.microsoft.com/office/drawing/2014/main" id="{05783B30-ACFC-914E-5405-DF9B86FE8494}"/>
              </a:ext>
            </a:extLst>
          </p:cNvPr>
          <p:cNvSpPr>
            <a:spLocks noGrp="1"/>
          </p:cNvSpPr>
          <p:nvPr>
            <p:ph type="body" sz="quarter" idx="115" hasCustomPrompt="1"/>
          </p:nvPr>
        </p:nvSpPr>
        <p:spPr>
          <a:xfrm>
            <a:off x="144858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5" name="Text Placeholder 149">
            <a:extLst>
              <a:ext uri="{FF2B5EF4-FFF2-40B4-BE49-F238E27FC236}">
                <a16:creationId xmlns:a16="http://schemas.microsoft.com/office/drawing/2014/main" id="{6778A398-B839-FA35-977A-18643532534E}"/>
              </a:ext>
            </a:extLst>
          </p:cNvPr>
          <p:cNvSpPr>
            <a:spLocks noGrp="1"/>
          </p:cNvSpPr>
          <p:nvPr>
            <p:ph type="body" sz="quarter" idx="116" hasCustomPrompt="1"/>
          </p:nvPr>
        </p:nvSpPr>
        <p:spPr>
          <a:xfrm>
            <a:off x="144858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6" name="Text Placeholder 149">
            <a:extLst>
              <a:ext uri="{FF2B5EF4-FFF2-40B4-BE49-F238E27FC236}">
                <a16:creationId xmlns:a16="http://schemas.microsoft.com/office/drawing/2014/main" id="{9C642D9D-D1AA-B6A4-7904-2C6E6A424EE3}"/>
              </a:ext>
            </a:extLst>
          </p:cNvPr>
          <p:cNvSpPr>
            <a:spLocks noGrp="1"/>
          </p:cNvSpPr>
          <p:nvPr>
            <p:ph type="body" sz="quarter" idx="117" hasCustomPrompt="1"/>
          </p:nvPr>
        </p:nvSpPr>
        <p:spPr>
          <a:xfrm>
            <a:off x="299861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7" name="Text Placeholder 149">
            <a:extLst>
              <a:ext uri="{FF2B5EF4-FFF2-40B4-BE49-F238E27FC236}">
                <a16:creationId xmlns:a16="http://schemas.microsoft.com/office/drawing/2014/main" id="{46F9CDA4-C114-2DD0-A81C-9A216B812684}"/>
              </a:ext>
            </a:extLst>
          </p:cNvPr>
          <p:cNvSpPr>
            <a:spLocks noGrp="1"/>
          </p:cNvSpPr>
          <p:nvPr>
            <p:ph type="body" sz="quarter" idx="118" hasCustomPrompt="1"/>
          </p:nvPr>
        </p:nvSpPr>
        <p:spPr>
          <a:xfrm>
            <a:off x="299861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8" name="Text Placeholder 149">
            <a:extLst>
              <a:ext uri="{FF2B5EF4-FFF2-40B4-BE49-F238E27FC236}">
                <a16:creationId xmlns:a16="http://schemas.microsoft.com/office/drawing/2014/main" id="{DC3997C6-D243-F391-87B5-84840A7EC012}"/>
              </a:ext>
            </a:extLst>
          </p:cNvPr>
          <p:cNvSpPr>
            <a:spLocks noGrp="1"/>
          </p:cNvSpPr>
          <p:nvPr>
            <p:ph type="body" sz="quarter" idx="119" hasCustomPrompt="1"/>
          </p:nvPr>
        </p:nvSpPr>
        <p:spPr>
          <a:xfrm>
            <a:off x="299861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59" name="Text Placeholder 149">
            <a:extLst>
              <a:ext uri="{FF2B5EF4-FFF2-40B4-BE49-F238E27FC236}">
                <a16:creationId xmlns:a16="http://schemas.microsoft.com/office/drawing/2014/main" id="{DD618309-31AB-9041-C582-24862140FA6B}"/>
              </a:ext>
            </a:extLst>
          </p:cNvPr>
          <p:cNvSpPr>
            <a:spLocks noGrp="1"/>
          </p:cNvSpPr>
          <p:nvPr>
            <p:ph type="body" sz="quarter" idx="120" hasCustomPrompt="1"/>
          </p:nvPr>
        </p:nvSpPr>
        <p:spPr>
          <a:xfrm>
            <a:off x="299861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0" name="Text Placeholder 149">
            <a:extLst>
              <a:ext uri="{FF2B5EF4-FFF2-40B4-BE49-F238E27FC236}">
                <a16:creationId xmlns:a16="http://schemas.microsoft.com/office/drawing/2014/main" id="{57091134-FC7F-DCF8-AC3A-615DF8D81599}"/>
              </a:ext>
            </a:extLst>
          </p:cNvPr>
          <p:cNvSpPr>
            <a:spLocks noGrp="1"/>
          </p:cNvSpPr>
          <p:nvPr>
            <p:ph type="body" sz="quarter" idx="121" hasCustomPrompt="1"/>
          </p:nvPr>
        </p:nvSpPr>
        <p:spPr>
          <a:xfrm>
            <a:off x="299861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1" name="Text Placeholder 149">
            <a:extLst>
              <a:ext uri="{FF2B5EF4-FFF2-40B4-BE49-F238E27FC236}">
                <a16:creationId xmlns:a16="http://schemas.microsoft.com/office/drawing/2014/main" id="{416A80AA-CF96-56AA-94EC-581661C5CC97}"/>
              </a:ext>
            </a:extLst>
          </p:cNvPr>
          <p:cNvSpPr>
            <a:spLocks noGrp="1"/>
          </p:cNvSpPr>
          <p:nvPr>
            <p:ph type="body" sz="quarter" idx="122" hasCustomPrompt="1"/>
          </p:nvPr>
        </p:nvSpPr>
        <p:spPr>
          <a:xfrm>
            <a:off x="299861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2" name="Text Placeholder 149">
            <a:extLst>
              <a:ext uri="{FF2B5EF4-FFF2-40B4-BE49-F238E27FC236}">
                <a16:creationId xmlns:a16="http://schemas.microsoft.com/office/drawing/2014/main" id="{2007D8C9-F9CD-9AA1-8CB6-78F087D62DFB}"/>
              </a:ext>
            </a:extLst>
          </p:cNvPr>
          <p:cNvSpPr>
            <a:spLocks noGrp="1"/>
          </p:cNvSpPr>
          <p:nvPr>
            <p:ph type="body" sz="quarter" idx="123" hasCustomPrompt="1"/>
          </p:nvPr>
        </p:nvSpPr>
        <p:spPr>
          <a:xfrm>
            <a:off x="299861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63" name="Text Placeholder 149">
            <a:extLst>
              <a:ext uri="{FF2B5EF4-FFF2-40B4-BE49-F238E27FC236}">
                <a16:creationId xmlns:a16="http://schemas.microsoft.com/office/drawing/2014/main" id="{08090CC6-06E0-013A-F588-970417B4E16E}"/>
              </a:ext>
            </a:extLst>
          </p:cNvPr>
          <p:cNvSpPr>
            <a:spLocks noGrp="1"/>
          </p:cNvSpPr>
          <p:nvPr>
            <p:ph type="body" sz="quarter" idx="124" hasCustomPrompt="1"/>
          </p:nvPr>
        </p:nvSpPr>
        <p:spPr>
          <a:xfrm>
            <a:off x="299861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2" name="Text Placeholder 149">
            <a:extLst>
              <a:ext uri="{FF2B5EF4-FFF2-40B4-BE49-F238E27FC236}">
                <a16:creationId xmlns:a16="http://schemas.microsoft.com/office/drawing/2014/main" id="{AA93904D-2806-4CCB-6A1A-99D4FBBFDCB5}"/>
              </a:ext>
            </a:extLst>
          </p:cNvPr>
          <p:cNvSpPr>
            <a:spLocks noGrp="1"/>
          </p:cNvSpPr>
          <p:nvPr>
            <p:ph type="body" sz="quarter" idx="125" hasCustomPrompt="1"/>
          </p:nvPr>
        </p:nvSpPr>
        <p:spPr>
          <a:xfrm>
            <a:off x="299861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3" name="Text Placeholder 149">
            <a:extLst>
              <a:ext uri="{FF2B5EF4-FFF2-40B4-BE49-F238E27FC236}">
                <a16:creationId xmlns:a16="http://schemas.microsoft.com/office/drawing/2014/main" id="{DA9BF2BE-8634-5EC8-190E-308DC4E84E64}"/>
              </a:ext>
            </a:extLst>
          </p:cNvPr>
          <p:cNvSpPr>
            <a:spLocks noGrp="1"/>
          </p:cNvSpPr>
          <p:nvPr>
            <p:ph type="body" sz="quarter" idx="126" hasCustomPrompt="1"/>
          </p:nvPr>
        </p:nvSpPr>
        <p:spPr>
          <a:xfrm>
            <a:off x="45511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4" name="Text Placeholder 149">
            <a:extLst>
              <a:ext uri="{FF2B5EF4-FFF2-40B4-BE49-F238E27FC236}">
                <a16:creationId xmlns:a16="http://schemas.microsoft.com/office/drawing/2014/main" id="{6F0A4489-79B8-3107-EB74-12A3E6CC5B7E}"/>
              </a:ext>
            </a:extLst>
          </p:cNvPr>
          <p:cNvSpPr>
            <a:spLocks noGrp="1"/>
          </p:cNvSpPr>
          <p:nvPr>
            <p:ph type="body" sz="quarter" idx="127" hasCustomPrompt="1"/>
          </p:nvPr>
        </p:nvSpPr>
        <p:spPr>
          <a:xfrm>
            <a:off x="45511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5" name="Text Placeholder 149">
            <a:extLst>
              <a:ext uri="{FF2B5EF4-FFF2-40B4-BE49-F238E27FC236}">
                <a16:creationId xmlns:a16="http://schemas.microsoft.com/office/drawing/2014/main" id="{6D757E24-1E69-7D98-EEEC-5D5DB79E7839}"/>
              </a:ext>
            </a:extLst>
          </p:cNvPr>
          <p:cNvSpPr>
            <a:spLocks noGrp="1"/>
          </p:cNvSpPr>
          <p:nvPr>
            <p:ph type="body" sz="quarter" idx="128" hasCustomPrompt="1"/>
          </p:nvPr>
        </p:nvSpPr>
        <p:spPr>
          <a:xfrm>
            <a:off x="45511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6" name="Text Placeholder 149">
            <a:extLst>
              <a:ext uri="{FF2B5EF4-FFF2-40B4-BE49-F238E27FC236}">
                <a16:creationId xmlns:a16="http://schemas.microsoft.com/office/drawing/2014/main" id="{9A23BC36-4C6D-D860-5B20-88420439B58B}"/>
              </a:ext>
            </a:extLst>
          </p:cNvPr>
          <p:cNvSpPr>
            <a:spLocks noGrp="1"/>
          </p:cNvSpPr>
          <p:nvPr>
            <p:ph type="body" sz="quarter" idx="129" hasCustomPrompt="1"/>
          </p:nvPr>
        </p:nvSpPr>
        <p:spPr>
          <a:xfrm>
            <a:off x="45511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7" name="Text Placeholder 149">
            <a:extLst>
              <a:ext uri="{FF2B5EF4-FFF2-40B4-BE49-F238E27FC236}">
                <a16:creationId xmlns:a16="http://schemas.microsoft.com/office/drawing/2014/main" id="{98F60AB8-744F-6979-28A1-8538559CD750}"/>
              </a:ext>
            </a:extLst>
          </p:cNvPr>
          <p:cNvSpPr>
            <a:spLocks noGrp="1"/>
          </p:cNvSpPr>
          <p:nvPr>
            <p:ph type="body" sz="quarter" idx="130" hasCustomPrompt="1"/>
          </p:nvPr>
        </p:nvSpPr>
        <p:spPr>
          <a:xfrm>
            <a:off x="45511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8" name="Text Placeholder 149">
            <a:extLst>
              <a:ext uri="{FF2B5EF4-FFF2-40B4-BE49-F238E27FC236}">
                <a16:creationId xmlns:a16="http://schemas.microsoft.com/office/drawing/2014/main" id="{5F9A0ABE-01AE-D20F-06A2-A509FF968653}"/>
              </a:ext>
            </a:extLst>
          </p:cNvPr>
          <p:cNvSpPr>
            <a:spLocks noGrp="1"/>
          </p:cNvSpPr>
          <p:nvPr>
            <p:ph type="body" sz="quarter" idx="131" hasCustomPrompt="1"/>
          </p:nvPr>
        </p:nvSpPr>
        <p:spPr>
          <a:xfrm>
            <a:off x="45511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199" name="Text Placeholder 149">
            <a:extLst>
              <a:ext uri="{FF2B5EF4-FFF2-40B4-BE49-F238E27FC236}">
                <a16:creationId xmlns:a16="http://schemas.microsoft.com/office/drawing/2014/main" id="{263600B5-107B-2733-0526-FEAD1CA35E4B}"/>
              </a:ext>
            </a:extLst>
          </p:cNvPr>
          <p:cNvSpPr>
            <a:spLocks noGrp="1"/>
          </p:cNvSpPr>
          <p:nvPr>
            <p:ph type="body" sz="quarter" idx="132" hasCustomPrompt="1"/>
          </p:nvPr>
        </p:nvSpPr>
        <p:spPr>
          <a:xfrm>
            <a:off x="45511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0" name="Text Placeholder 149">
            <a:extLst>
              <a:ext uri="{FF2B5EF4-FFF2-40B4-BE49-F238E27FC236}">
                <a16:creationId xmlns:a16="http://schemas.microsoft.com/office/drawing/2014/main" id="{3C04C332-E6A7-2FDF-9A06-DBC85C7D6483}"/>
              </a:ext>
            </a:extLst>
          </p:cNvPr>
          <p:cNvSpPr>
            <a:spLocks noGrp="1"/>
          </p:cNvSpPr>
          <p:nvPr>
            <p:ph type="body" sz="quarter" idx="133" hasCustomPrompt="1"/>
          </p:nvPr>
        </p:nvSpPr>
        <p:spPr>
          <a:xfrm>
            <a:off x="45511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1" name="Text Placeholder 149">
            <a:extLst>
              <a:ext uri="{FF2B5EF4-FFF2-40B4-BE49-F238E27FC236}">
                <a16:creationId xmlns:a16="http://schemas.microsoft.com/office/drawing/2014/main" id="{463DDBD8-80C5-AF93-B127-E9C5BE885419}"/>
              </a:ext>
            </a:extLst>
          </p:cNvPr>
          <p:cNvSpPr>
            <a:spLocks noGrp="1"/>
          </p:cNvSpPr>
          <p:nvPr>
            <p:ph type="body" sz="quarter" idx="134" hasCustomPrompt="1"/>
          </p:nvPr>
        </p:nvSpPr>
        <p:spPr>
          <a:xfrm>
            <a:off x="45511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2" name="Text Placeholder 149">
            <a:extLst>
              <a:ext uri="{FF2B5EF4-FFF2-40B4-BE49-F238E27FC236}">
                <a16:creationId xmlns:a16="http://schemas.microsoft.com/office/drawing/2014/main" id="{80F040DB-AC0D-2E4D-79B0-C6782FB7320F}"/>
              </a:ext>
            </a:extLst>
          </p:cNvPr>
          <p:cNvSpPr>
            <a:spLocks noGrp="1"/>
          </p:cNvSpPr>
          <p:nvPr>
            <p:ph type="body" sz="quarter" idx="135" hasCustomPrompt="1"/>
          </p:nvPr>
        </p:nvSpPr>
        <p:spPr>
          <a:xfrm>
            <a:off x="6100590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3" name="Text Placeholder 149">
            <a:extLst>
              <a:ext uri="{FF2B5EF4-FFF2-40B4-BE49-F238E27FC236}">
                <a16:creationId xmlns:a16="http://schemas.microsoft.com/office/drawing/2014/main" id="{A9829223-21FF-146C-49AD-EDF5C1A2E956}"/>
              </a:ext>
            </a:extLst>
          </p:cNvPr>
          <p:cNvSpPr>
            <a:spLocks noGrp="1"/>
          </p:cNvSpPr>
          <p:nvPr>
            <p:ph type="body" sz="quarter" idx="136" hasCustomPrompt="1"/>
          </p:nvPr>
        </p:nvSpPr>
        <p:spPr>
          <a:xfrm>
            <a:off x="6100590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4" name="Text Placeholder 149">
            <a:extLst>
              <a:ext uri="{FF2B5EF4-FFF2-40B4-BE49-F238E27FC236}">
                <a16:creationId xmlns:a16="http://schemas.microsoft.com/office/drawing/2014/main" id="{4E2E08EC-5FF1-D01D-3ABA-8999EE2D4CAB}"/>
              </a:ext>
            </a:extLst>
          </p:cNvPr>
          <p:cNvSpPr>
            <a:spLocks noGrp="1"/>
          </p:cNvSpPr>
          <p:nvPr>
            <p:ph type="body" sz="quarter" idx="137" hasCustomPrompt="1"/>
          </p:nvPr>
        </p:nvSpPr>
        <p:spPr>
          <a:xfrm>
            <a:off x="6100590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5" name="Text Placeholder 149">
            <a:extLst>
              <a:ext uri="{FF2B5EF4-FFF2-40B4-BE49-F238E27FC236}">
                <a16:creationId xmlns:a16="http://schemas.microsoft.com/office/drawing/2014/main" id="{96C3F9E6-461A-9DBD-E5C9-C34A8E1F3497}"/>
              </a:ext>
            </a:extLst>
          </p:cNvPr>
          <p:cNvSpPr>
            <a:spLocks noGrp="1"/>
          </p:cNvSpPr>
          <p:nvPr>
            <p:ph type="body" sz="quarter" idx="138" hasCustomPrompt="1"/>
          </p:nvPr>
        </p:nvSpPr>
        <p:spPr>
          <a:xfrm>
            <a:off x="6100590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6" name="Text Placeholder 149">
            <a:extLst>
              <a:ext uri="{FF2B5EF4-FFF2-40B4-BE49-F238E27FC236}">
                <a16:creationId xmlns:a16="http://schemas.microsoft.com/office/drawing/2014/main" id="{09BD881F-15C0-6078-81C4-37864D033F51}"/>
              </a:ext>
            </a:extLst>
          </p:cNvPr>
          <p:cNvSpPr>
            <a:spLocks noGrp="1"/>
          </p:cNvSpPr>
          <p:nvPr>
            <p:ph type="body" sz="quarter" idx="139" hasCustomPrompt="1"/>
          </p:nvPr>
        </p:nvSpPr>
        <p:spPr>
          <a:xfrm>
            <a:off x="6100590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7" name="Text Placeholder 149">
            <a:extLst>
              <a:ext uri="{FF2B5EF4-FFF2-40B4-BE49-F238E27FC236}">
                <a16:creationId xmlns:a16="http://schemas.microsoft.com/office/drawing/2014/main" id="{F4CF323E-4B4B-F63A-FBE7-9EC6E7236806}"/>
              </a:ext>
            </a:extLst>
          </p:cNvPr>
          <p:cNvSpPr>
            <a:spLocks noGrp="1"/>
          </p:cNvSpPr>
          <p:nvPr>
            <p:ph type="body" sz="quarter" idx="140" hasCustomPrompt="1"/>
          </p:nvPr>
        </p:nvSpPr>
        <p:spPr>
          <a:xfrm>
            <a:off x="6100590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8" name="Text Placeholder 149">
            <a:extLst>
              <a:ext uri="{FF2B5EF4-FFF2-40B4-BE49-F238E27FC236}">
                <a16:creationId xmlns:a16="http://schemas.microsoft.com/office/drawing/2014/main" id="{358477D0-7807-F845-2A42-7EA92E403DD0}"/>
              </a:ext>
            </a:extLst>
          </p:cNvPr>
          <p:cNvSpPr>
            <a:spLocks noGrp="1"/>
          </p:cNvSpPr>
          <p:nvPr>
            <p:ph type="body" sz="quarter" idx="141" hasCustomPrompt="1"/>
          </p:nvPr>
        </p:nvSpPr>
        <p:spPr>
          <a:xfrm>
            <a:off x="6100590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09" name="Text Placeholder 149">
            <a:extLst>
              <a:ext uri="{FF2B5EF4-FFF2-40B4-BE49-F238E27FC236}">
                <a16:creationId xmlns:a16="http://schemas.microsoft.com/office/drawing/2014/main" id="{A4F43E7A-4967-654F-C931-966C87301485}"/>
              </a:ext>
            </a:extLst>
          </p:cNvPr>
          <p:cNvSpPr>
            <a:spLocks noGrp="1"/>
          </p:cNvSpPr>
          <p:nvPr>
            <p:ph type="body" sz="quarter" idx="142" hasCustomPrompt="1"/>
          </p:nvPr>
        </p:nvSpPr>
        <p:spPr>
          <a:xfrm>
            <a:off x="6100590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0" name="Text Placeholder 149">
            <a:extLst>
              <a:ext uri="{FF2B5EF4-FFF2-40B4-BE49-F238E27FC236}">
                <a16:creationId xmlns:a16="http://schemas.microsoft.com/office/drawing/2014/main" id="{B9D32D06-B683-BB99-DCE1-26768450EB7B}"/>
              </a:ext>
            </a:extLst>
          </p:cNvPr>
          <p:cNvSpPr>
            <a:spLocks noGrp="1"/>
          </p:cNvSpPr>
          <p:nvPr>
            <p:ph type="body" sz="quarter" idx="143" hasCustomPrompt="1"/>
          </p:nvPr>
        </p:nvSpPr>
        <p:spPr>
          <a:xfrm>
            <a:off x="6100590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1" name="Text Placeholder 149">
            <a:extLst>
              <a:ext uri="{FF2B5EF4-FFF2-40B4-BE49-F238E27FC236}">
                <a16:creationId xmlns:a16="http://schemas.microsoft.com/office/drawing/2014/main" id="{1CBFDF36-66C1-6E93-36EF-A2207A9B286C}"/>
              </a:ext>
            </a:extLst>
          </p:cNvPr>
          <p:cNvSpPr>
            <a:spLocks noGrp="1"/>
          </p:cNvSpPr>
          <p:nvPr>
            <p:ph type="body" sz="quarter" idx="144" hasCustomPrompt="1"/>
          </p:nvPr>
        </p:nvSpPr>
        <p:spPr>
          <a:xfrm>
            <a:off x="7653165" y="144461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2" name="Text Placeholder 149">
            <a:extLst>
              <a:ext uri="{FF2B5EF4-FFF2-40B4-BE49-F238E27FC236}">
                <a16:creationId xmlns:a16="http://schemas.microsoft.com/office/drawing/2014/main" id="{DFE820EA-9460-7A11-4865-4251E787AF6B}"/>
              </a:ext>
            </a:extLst>
          </p:cNvPr>
          <p:cNvSpPr>
            <a:spLocks noGrp="1"/>
          </p:cNvSpPr>
          <p:nvPr>
            <p:ph type="body" sz="quarter" idx="145" hasCustomPrompt="1"/>
          </p:nvPr>
        </p:nvSpPr>
        <p:spPr>
          <a:xfrm>
            <a:off x="7653165" y="188595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3" name="Text Placeholder 149">
            <a:extLst>
              <a:ext uri="{FF2B5EF4-FFF2-40B4-BE49-F238E27FC236}">
                <a16:creationId xmlns:a16="http://schemas.microsoft.com/office/drawing/2014/main" id="{E00189FD-F2DB-46FE-8905-C3106CE980BF}"/>
              </a:ext>
            </a:extLst>
          </p:cNvPr>
          <p:cNvSpPr>
            <a:spLocks noGrp="1"/>
          </p:cNvSpPr>
          <p:nvPr>
            <p:ph type="body" sz="quarter" idx="146" hasCustomPrompt="1"/>
          </p:nvPr>
        </p:nvSpPr>
        <p:spPr>
          <a:xfrm>
            <a:off x="7653165" y="2327288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4" name="Text Placeholder 149">
            <a:extLst>
              <a:ext uri="{FF2B5EF4-FFF2-40B4-BE49-F238E27FC236}">
                <a16:creationId xmlns:a16="http://schemas.microsoft.com/office/drawing/2014/main" id="{CDA26F72-C231-4E76-4E52-3BFE2E5D1A44}"/>
              </a:ext>
            </a:extLst>
          </p:cNvPr>
          <p:cNvSpPr>
            <a:spLocks noGrp="1"/>
          </p:cNvSpPr>
          <p:nvPr>
            <p:ph type="body" sz="quarter" idx="147" hasCustomPrompt="1"/>
          </p:nvPr>
        </p:nvSpPr>
        <p:spPr>
          <a:xfrm>
            <a:off x="7653165" y="2895587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6" name="Text Placeholder 149">
            <a:extLst>
              <a:ext uri="{FF2B5EF4-FFF2-40B4-BE49-F238E27FC236}">
                <a16:creationId xmlns:a16="http://schemas.microsoft.com/office/drawing/2014/main" id="{E28002C5-65D9-7657-EE83-CBBF9AE31C70}"/>
              </a:ext>
            </a:extLst>
          </p:cNvPr>
          <p:cNvSpPr>
            <a:spLocks noGrp="1"/>
          </p:cNvSpPr>
          <p:nvPr>
            <p:ph type="body" sz="quarter" idx="148" hasCustomPrompt="1"/>
          </p:nvPr>
        </p:nvSpPr>
        <p:spPr>
          <a:xfrm>
            <a:off x="7653165" y="3336925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7" name="Text Placeholder 149">
            <a:extLst>
              <a:ext uri="{FF2B5EF4-FFF2-40B4-BE49-F238E27FC236}">
                <a16:creationId xmlns:a16="http://schemas.microsoft.com/office/drawing/2014/main" id="{2A9FE9EB-B576-5357-13EB-366A1A9BF11A}"/>
              </a:ext>
            </a:extLst>
          </p:cNvPr>
          <p:cNvSpPr>
            <a:spLocks noGrp="1"/>
          </p:cNvSpPr>
          <p:nvPr>
            <p:ph type="body" sz="quarter" idx="149" hasCustomPrompt="1"/>
          </p:nvPr>
        </p:nvSpPr>
        <p:spPr>
          <a:xfrm>
            <a:off x="7653165" y="3778263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8" name="Text Placeholder 149">
            <a:extLst>
              <a:ext uri="{FF2B5EF4-FFF2-40B4-BE49-F238E27FC236}">
                <a16:creationId xmlns:a16="http://schemas.microsoft.com/office/drawing/2014/main" id="{403A0B58-56D9-A1BB-6074-693A528928BB}"/>
              </a:ext>
            </a:extLst>
          </p:cNvPr>
          <p:cNvSpPr>
            <a:spLocks noGrp="1"/>
          </p:cNvSpPr>
          <p:nvPr>
            <p:ph type="body" sz="quarter" idx="150" hasCustomPrompt="1"/>
          </p:nvPr>
        </p:nvSpPr>
        <p:spPr>
          <a:xfrm>
            <a:off x="7653165" y="4338624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19" name="Text Placeholder 149">
            <a:extLst>
              <a:ext uri="{FF2B5EF4-FFF2-40B4-BE49-F238E27FC236}">
                <a16:creationId xmlns:a16="http://schemas.microsoft.com/office/drawing/2014/main" id="{0AC3F238-B18A-048D-790B-17AFD802637B}"/>
              </a:ext>
            </a:extLst>
          </p:cNvPr>
          <p:cNvSpPr>
            <a:spLocks noGrp="1"/>
          </p:cNvSpPr>
          <p:nvPr>
            <p:ph type="body" sz="quarter" idx="151" hasCustomPrompt="1"/>
          </p:nvPr>
        </p:nvSpPr>
        <p:spPr>
          <a:xfrm>
            <a:off x="7653165" y="4779962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0" name="Text Placeholder 149">
            <a:extLst>
              <a:ext uri="{FF2B5EF4-FFF2-40B4-BE49-F238E27FC236}">
                <a16:creationId xmlns:a16="http://schemas.microsoft.com/office/drawing/2014/main" id="{B862D5D4-7B34-8E02-B1A3-98B96F513AFA}"/>
              </a:ext>
            </a:extLst>
          </p:cNvPr>
          <p:cNvSpPr>
            <a:spLocks noGrp="1"/>
          </p:cNvSpPr>
          <p:nvPr>
            <p:ph type="body" sz="quarter" idx="152" hasCustomPrompt="1"/>
          </p:nvPr>
        </p:nvSpPr>
        <p:spPr>
          <a:xfrm>
            <a:off x="7653165" y="5221300"/>
            <a:ext cx="1440000" cy="441338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ctr">
              <a:spcBef>
                <a:spcPts val="0"/>
              </a:spcBef>
              <a:buNone/>
              <a:defRPr sz="800" b="0" i="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Click to edit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Master text styles</a:t>
            </a:r>
          </a:p>
        </p:txBody>
      </p:sp>
      <p:sp>
        <p:nvSpPr>
          <p:cNvPr id="221" name="Text Placeholder 214">
            <a:extLst>
              <a:ext uri="{FF2B5EF4-FFF2-40B4-BE49-F238E27FC236}">
                <a16:creationId xmlns:a16="http://schemas.microsoft.com/office/drawing/2014/main" id="{485B9964-2312-BC69-893C-BBA087D4C211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735764" y="6254750"/>
            <a:ext cx="2152816" cy="345297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97000"/>
              </a:lnSpc>
              <a:spcBef>
                <a:spcPts val="0"/>
              </a:spcBef>
              <a:buNone/>
              <a:defRPr sz="800">
                <a:solidFill>
                  <a:srgbClr val="36414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  <a:p>
            <a:pPr lvl="0"/>
            <a:r>
              <a:rPr lang="en-GB" dirty="0"/>
              <a:t>Date 1, Date 2</a:t>
            </a:r>
          </a:p>
        </p:txBody>
      </p:sp>
    </p:spTree>
    <p:extLst>
      <p:ext uri="{BB962C8B-B14F-4D97-AF65-F5344CB8AC3E}">
        <p14:creationId xmlns:p14="http://schemas.microsoft.com/office/powerpoint/2010/main" val="1858259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F97A27-CA86-1FEC-CBB9-8F5BCE33B971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rcRect/>
          <a:stretch/>
        </p:blipFill>
        <p:spPr>
          <a:xfrm>
            <a:off x="10119233" y="404467"/>
            <a:ext cx="162000" cy="162000"/>
          </a:xfrm>
          <a:prstGeom prst="rect">
            <a:avLst/>
          </a:prstGeom>
        </p:spPr>
      </p:pic>
      <p:pic>
        <p:nvPicPr>
          <p:cNvPr id="6" name="Picture 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43CEBCCE-1C48-0385-EE86-BE547FC7E0B5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10119233" y="182665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61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5" r:id="rId2"/>
    <p:sldLayoutId id="2147483666" r:id="rId3"/>
    <p:sldLayoutId id="2147483667" r:id="rId4"/>
    <p:sldLayoutId id="2147483668" r:id="rId5"/>
    <p:sldLayoutId id="2147483670" r:id="rId6"/>
    <p:sldLayoutId id="2147483669" r:id="rId7"/>
    <p:sldLayoutId id="2147483671" r:id="rId8"/>
    <p:sldLayoutId id="2147483672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 Placeholder 61">
            <a:extLst>
              <a:ext uri="{FF2B5EF4-FFF2-40B4-BE49-F238E27FC236}">
                <a16:creationId xmlns:a16="http://schemas.microsoft.com/office/drawing/2014/main" id="{AD2ACB1C-08EC-5E1C-671A-37EDB1A918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BBQ Chicken Wrap  </a:t>
            </a:r>
          </a:p>
        </p:txBody>
      </p:sp>
      <p:sp>
        <p:nvSpPr>
          <p:cNvPr id="63" name="Text Placeholder 62">
            <a:extLst>
              <a:ext uri="{FF2B5EF4-FFF2-40B4-BE49-F238E27FC236}">
                <a16:creationId xmlns:a16="http://schemas.microsoft.com/office/drawing/2014/main" id="{46C9415F-927B-7832-0222-97E01AF77E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Halloumi Wrap </a:t>
            </a:r>
          </a:p>
        </p:txBody>
      </p:sp>
      <p:sp>
        <p:nvSpPr>
          <p:cNvPr id="64" name="Text Placeholder 63">
            <a:extLst>
              <a:ext uri="{FF2B5EF4-FFF2-40B4-BE49-F238E27FC236}">
                <a16:creationId xmlns:a16="http://schemas.microsoft.com/office/drawing/2014/main" id="{1D9464D6-10E7-32E9-0FB2-C07F43B569D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/>
              <a:t>Pasta salad, Coleslaw</a:t>
            </a:r>
          </a:p>
        </p:txBody>
      </p:sp>
      <p:sp>
        <p:nvSpPr>
          <p:cNvPr id="65" name="Text Placeholder 64">
            <a:extLst>
              <a:ext uri="{FF2B5EF4-FFF2-40B4-BE49-F238E27FC236}">
                <a16:creationId xmlns:a16="http://schemas.microsoft.com/office/drawing/2014/main" id="{CDAC0A05-595C-EE09-C00C-7D2BFD4854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Cheese and Crackers 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D18C5F8F-4D41-363C-3DC7-E5A4D5F798B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/>
              <a:t>Baked Sausages</a:t>
            </a:r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ED9DFD54-734A-9145-4DAE-1600875025C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GB" dirty="0"/>
              <a:t>Quorn Sausages </a:t>
            </a:r>
          </a:p>
        </p:txBody>
      </p:sp>
      <p:sp>
        <p:nvSpPr>
          <p:cNvPr id="68" name="Text Placeholder 67">
            <a:extLst>
              <a:ext uri="{FF2B5EF4-FFF2-40B4-BE49-F238E27FC236}">
                <a16:creationId xmlns:a16="http://schemas.microsoft.com/office/drawing/2014/main" id="{39EFE5F5-9D1C-36F8-1E6E-5879369B9F6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/>
              <a:t>Boiled Potatoes, Green Beans, Diced Carrots, Gravy </a:t>
            </a:r>
          </a:p>
        </p:txBody>
      </p:sp>
      <p:sp>
        <p:nvSpPr>
          <p:cNvPr id="69" name="Text Placeholder 68">
            <a:extLst>
              <a:ext uri="{FF2B5EF4-FFF2-40B4-BE49-F238E27FC236}">
                <a16:creationId xmlns:a16="http://schemas.microsoft.com/office/drawing/2014/main" id="{D977DE04-6B68-8B43-FFA9-ED50DF9EA01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GB" dirty="0"/>
              <a:t>Fruit Yoghurt </a:t>
            </a: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C7678A0C-E72F-CB23-08DB-1D586DDDB5F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GB" dirty="0"/>
              <a:t>Ham and Pineapple Pizza</a:t>
            </a:r>
          </a:p>
        </p:txBody>
      </p:sp>
      <p:sp>
        <p:nvSpPr>
          <p:cNvPr id="71" name="Text Placeholder 70">
            <a:extLst>
              <a:ext uri="{FF2B5EF4-FFF2-40B4-BE49-F238E27FC236}">
                <a16:creationId xmlns:a16="http://schemas.microsoft.com/office/drawing/2014/main" id="{7DA5C4B7-5EE9-22CA-53B6-9F0B531A84A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GB" dirty="0"/>
              <a:t>Cheese and Tomato</a:t>
            </a:r>
          </a:p>
          <a:p>
            <a:r>
              <a:rPr lang="en-GB" dirty="0"/>
              <a:t> Pizza </a:t>
            </a:r>
          </a:p>
        </p:txBody>
      </p:sp>
      <p:sp>
        <p:nvSpPr>
          <p:cNvPr id="72" name="Text Placeholder 71">
            <a:extLst>
              <a:ext uri="{FF2B5EF4-FFF2-40B4-BE49-F238E27FC236}">
                <a16:creationId xmlns:a16="http://schemas.microsoft.com/office/drawing/2014/main" id="{A014B98E-8055-3504-D4C4-E3FA7AB1D66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48580" y="4677110"/>
            <a:ext cx="1440000" cy="288000"/>
          </a:xfrm>
        </p:spPr>
        <p:txBody>
          <a:bodyPr/>
          <a:lstStyle/>
          <a:p>
            <a:r>
              <a:rPr lang="en-GB" dirty="0"/>
              <a:t>Diced Potatoes, Sweetcorn </a:t>
            </a:r>
          </a:p>
        </p:txBody>
      </p:sp>
      <p:sp>
        <p:nvSpPr>
          <p:cNvPr id="73" name="Text Placeholder 72">
            <a:extLst>
              <a:ext uri="{FF2B5EF4-FFF2-40B4-BE49-F238E27FC236}">
                <a16:creationId xmlns:a16="http://schemas.microsoft.com/office/drawing/2014/main" id="{BC596947-3D84-96A6-333D-2079DE039B0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GB" dirty="0"/>
              <a:t>Cheese and Crackers </a:t>
            </a:r>
          </a:p>
        </p:txBody>
      </p:sp>
      <p:sp>
        <p:nvSpPr>
          <p:cNvPr id="74" name="Text Placeholder 73">
            <a:extLst>
              <a:ext uri="{FF2B5EF4-FFF2-40B4-BE49-F238E27FC236}">
                <a16:creationId xmlns:a16="http://schemas.microsoft.com/office/drawing/2014/main" id="{08B7389B-DEE7-CB85-3431-CD4D3848292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en-GB" dirty="0"/>
              <a:t>Chicken and Vegetable Curry </a:t>
            </a:r>
          </a:p>
        </p:txBody>
      </p:sp>
      <p:sp>
        <p:nvSpPr>
          <p:cNvPr id="75" name="Text Placeholder 74">
            <a:extLst>
              <a:ext uri="{FF2B5EF4-FFF2-40B4-BE49-F238E27FC236}">
                <a16:creationId xmlns:a16="http://schemas.microsoft.com/office/drawing/2014/main" id="{4CDEF76C-A340-1DF9-C437-8B9FFF5EEE9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en-GB" dirty="0"/>
              <a:t>Vegetable Curry </a:t>
            </a:r>
          </a:p>
        </p:txBody>
      </p:sp>
      <p:sp>
        <p:nvSpPr>
          <p:cNvPr id="76" name="Text Placeholder 75">
            <a:extLst>
              <a:ext uri="{FF2B5EF4-FFF2-40B4-BE49-F238E27FC236}">
                <a16:creationId xmlns:a16="http://schemas.microsoft.com/office/drawing/2014/main" id="{34A89A85-97B0-81BB-A360-E4BF2B629136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r>
              <a:rPr lang="en-GB" dirty="0"/>
              <a:t>50/50 Rice, Naan Bread </a:t>
            </a:r>
          </a:p>
        </p:txBody>
      </p:sp>
      <p:sp>
        <p:nvSpPr>
          <p:cNvPr id="77" name="Text Placeholder 76">
            <a:extLst>
              <a:ext uri="{FF2B5EF4-FFF2-40B4-BE49-F238E27FC236}">
                <a16:creationId xmlns:a16="http://schemas.microsoft.com/office/drawing/2014/main" id="{BF6CF1CB-C4CA-3D6F-3341-EC1C03942D2F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r>
              <a:rPr lang="en-GB" dirty="0"/>
              <a:t>Fresh Fruit Slices</a:t>
            </a:r>
          </a:p>
        </p:txBody>
      </p:sp>
      <p:sp>
        <p:nvSpPr>
          <p:cNvPr id="78" name="Text Placeholder 77">
            <a:extLst>
              <a:ext uri="{FF2B5EF4-FFF2-40B4-BE49-F238E27FC236}">
                <a16:creationId xmlns:a16="http://schemas.microsoft.com/office/drawing/2014/main" id="{3D1ABC3C-B2A7-1E90-A97A-5B386B9FBDB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r>
              <a:rPr lang="en-GB" dirty="0"/>
              <a:t>Mild Chilli Con Carne </a:t>
            </a:r>
          </a:p>
        </p:txBody>
      </p:sp>
      <p:sp>
        <p:nvSpPr>
          <p:cNvPr id="79" name="Text Placeholder 78">
            <a:extLst>
              <a:ext uri="{FF2B5EF4-FFF2-40B4-BE49-F238E27FC236}">
                <a16:creationId xmlns:a16="http://schemas.microsoft.com/office/drawing/2014/main" id="{573E9AE2-18B3-54BB-BF44-0CC7E8A5413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r>
              <a:rPr lang="en-GB" dirty="0"/>
              <a:t>Meat Free Chilli </a:t>
            </a:r>
          </a:p>
        </p:txBody>
      </p:sp>
      <p:sp>
        <p:nvSpPr>
          <p:cNvPr id="80" name="Text Placeholder 79">
            <a:extLst>
              <a:ext uri="{FF2B5EF4-FFF2-40B4-BE49-F238E27FC236}">
                <a16:creationId xmlns:a16="http://schemas.microsoft.com/office/drawing/2014/main" id="{42242332-F6FF-AEAF-0E4E-2840751048B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/>
        <p:txBody>
          <a:bodyPr/>
          <a:lstStyle/>
          <a:p>
            <a:r>
              <a:rPr lang="en-GB" dirty="0"/>
              <a:t>50/50 Rice, Nachos </a:t>
            </a:r>
          </a:p>
        </p:txBody>
      </p:sp>
      <p:sp>
        <p:nvSpPr>
          <p:cNvPr id="81" name="Text Placeholder 80">
            <a:extLst>
              <a:ext uri="{FF2B5EF4-FFF2-40B4-BE49-F238E27FC236}">
                <a16:creationId xmlns:a16="http://schemas.microsoft.com/office/drawing/2014/main" id="{3FBAA04A-F105-7A48-6970-28A1A0CE9DA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r>
              <a:rPr lang="en-GB" dirty="0"/>
              <a:t>Fresh Fruit Slices </a:t>
            </a:r>
          </a:p>
        </p:txBody>
      </p:sp>
      <p:sp>
        <p:nvSpPr>
          <p:cNvPr id="82" name="Text Placeholder 81">
            <a:extLst>
              <a:ext uri="{FF2B5EF4-FFF2-40B4-BE49-F238E27FC236}">
                <a16:creationId xmlns:a16="http://schemas.microsoft.com/office/drawing/2014/main" id="{67D7FFD5-5054-108F-24A2-575187766DC2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r>
              <a:rPr lang="en-GB" dirty="0"/>
              <a:t>American Hot Dog 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8594D1AD-3810-B7FB-1FBF-C79DFD77032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en-GB" dirty="0"/>
              <a:t>Quorn Dog </a:t>
            </a:r>
          </a:p>
        </p:txBody>
      </p:sp>
      <p:sp>
        <p:nvSpPr>
          <p:cNvPr id="84" name="Text Placeholder 83">
            <a:extLst>
              <a:ext uri="{FF2B5EF4-FFF2-40B4-BE49-F238E27FC236}">
                <a16:creationId xmlns:a16="http://schemas.microsoft.com/office/drawing/2014/main" id="{EE9D069B-024A-77F6-3AEA-168213713EF6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GB" dirty="0"/>
              <a:t>Crispy Fried Onions,</a:t>
            </a:r>
          </a:p>
          <a:p>
            <a:r>
              <a:rPr lang="en-GB" dirty="0"/>
              <a:t> Confetti rice,  Ketchup </a:t>
            </a:r>
          </a:p>
        </p:txBody>
      </p:sp>
      <p:sp>
        <p:nvSpPr>
          <p:cNvPr id="85" name="Text Placeholder 84">
            <a:extLst>
              <a:ext uri="{FF2B5EF4-FFF2-40B4-BE49-F238E27FC236}">
                <a16:creationId xmlns:a16="http://schemas.microsoft.com/office/drawing/2014/main" id="{8282D503-DD30-B6D7-636F-9FD060C84617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/>
        <p:txBody>
          <a:bodyPr/>
          <a:lstStyle/>
          <a:p>
            <a:r>
              <a:rPr lang="en-GB" dirty="0"/>
              <a:t>Fresh Fruit Slices </a:t>
            </a:r>
          </a:p>
        </p:txBody>
      </p:sp>
      <p:sp>
        <p:nvSpPr>
          <p:cNvPr id="86" name="Text Placeholder 85">
            <a:extLst>
              <a:ext uri="{FF2B5EF4-FFF2-40B4-BE49-F238E27FC236}">
                <a16:creationId xmlns:a16="http://schemas.microsoft.com/office/drawing/2014/main" id="{1FFA5486-6A9E-80E5-DE24-86EECA9FEC3A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4494150" y="1447344"/>
            <a:ext cx="1440000" cy="288000"/>
          </a:xfrm>
        </p:spPr>
        <p:txBody>
          <a:bodyPr/>
          <a:lstStyle/>
          <a:p>
            <a:r>
              <a:rPr lang="en-GB" dirty="0"/>
              <a:t>Beef Lasagne </a:t>
            </a:r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930F8807-0C38-5031-1484-68E5A2AEC7C8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r>
              <a:rPr lang="en-GB" dirty="0"/>
              <a:t> Vegetable Lasagne 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3D365FE5-DC13-FE80-8AF7-EDA21D41C65D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r>
              <a:rPr lang="en-GB" dirty="0"/>
              <a:t>Garlic bread, Mixed salad </a:t>
            </a:r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CA113A70-45FA-F56C-C382-A96932116AA9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/>
        <p:txBody>
          <a:bodyPr/>
          <a:lstStyle/>
          <a:p>
            <a:r>
              <a:rPr lang="en-GB" dirty="0"/>
              <a:t>Fruit Jelly </a:t>
            </a:r>
          </a:p>
        </p:txBody>
      </p:sp>
      <p:sp>
        <p:nvSpPr>
          <p:cNvPr id="90" name="Text Placeholder 89">
            <a:extLst>
              <a:ext uri="{FF2B5EF4-FFF2-40B4-BE49-F238E27FC236}">
                <a16:creationId xmlns:a16="http://schemas.microsoft.com/office/drawing/2014/main" id="{7FF46970-E6EB-A94D-D480-336A08C6D954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/>
        <p:txBody>
          <a:bodyPr/>
          <a:lstStyle/>
          <a:p>
            <a:r>
              <a:rPr lang="en-GB" dirty="0"/>
              <a:t>Chicken Fajita </a:t>
            </a:r>
          </a:p>
        </p:txBody>
      </p:sp>
      <p:sp>
        <p:nvSpPr>
          <p:cNvPr id="103" name="Text Placeholder 102">
            <a:extLst>
              <a:ext uri="{FF2B5EF4-FFF2-40B4-BE49-F238E27FC236}">
                <a16:creationId xmlns:a16="http://schemas.microsoft.com/office/drawing/2014/main" id="{DFFAB2AE-A2E3-F910-BA9D-7C990519A058}"/>
              </a:ext>
            </a:extLst>
          </p:cNvPr>
          <p:cNvSpPr>
            <a:spLocks noGrp="1"/>
          </p:cNvSpPr>
          <p:nvPr>
            <p:ph type="body" sz="quarter" idx="39"/>
          </p:nvPr>
        </p:nvSpPr>
        <p:spPr/>
        <p:txBody>
          <a:bodyPr/>
          <a:lstStyle/>
          <a:p>
            <a:r>
              <a:rPr lang="en-GB" dirty="0"/>
              <a:t>Quorn Chicken Fajita </a:t>
            </a:r>
          </a:p>
        </p:txBody>
      </p:sp>
      <p:sp>
        <p:nvSpPr>
          <p:cNvPr id="104" name="Text Placeholder 103">
            <a:extLst>
              <a:ext uri="{FF2B5EF4-FFF2-40B4-BE49-F238E27FC236}">
                <a16:creationId xmlns:a16="http://schemas.microsoft.com/office/drawing/2014/main" id="{68374B44-0EBF-1639-C68E-6D959D2212CB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/>
        <p:txBody>
          <a:bodyPr/>
          <a:lstStyle/>
          <a:p>
            <a:r>
              <a:rPr lang="en-GB" dirty="0"/>
              <a:t>50/50 Pasta, Mixed Vegetables </a:t>
            </a:r>
          </a:p>
        </p:txBody>
      </p:sp>
      <p:sp>
        <p:nvSpPr>
          <p:cNvPr id="117" name="Text Placeholder 116">
            <a:extLst>
              <a:ext uri="{FF2B5EF4-FFF2-40B4-BE49-F238E27FC236}">
                <a16:creationId xmlns:a16="http://schemas.microsoft.com/office/drawing/2014/main" id="{2B1CAEB6-7699-BC3A-FDFD-0C290FEE80E8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/>
        <p:txBody>
          <a:bodyPr/>
          <a:lstStyle/>
          <a:p>
            <a:r>
              <a:rPr lang="en-GB" dirty="0"/>
              <a:t>Strawberry Mousse </a:t>
            </a:r>
          </a:p>
        </p:txBody>
      </p:sp>
      <p:sp>
        <p:nvSpPr>
          <p:cNvPr id="130" name="Text Placeholder 129">
            <a:extLst>
              <a:ext uri="{FF2B5EF4-FFF2-40B4-BE49-F238E27FC236}">
                <a16:creationId xmlns:a16="http://schemas.microsoft.com/office/drawing/2014/main" id="{406E36D1-9671-015D-671A-B9A558902FC6}"/>
              </a:ext>
            </a:extLst>
          </p:cNvPr>
          <p:cNvSpPr>
            <a:spLocks noGrp="1"/>
          </p:cNvSpPr>
          <p:nvPr>
            <p:ph type="body" sz="quarter" idx="42"/>
          </p:nvPr>
        </p:nvSpPr>
        <p:spPr/>
        <p:txBody>
          <a:bodyPr/>
          <a:lstStyle/>
          <a:p>
            <a:r>
              <a:rPr lang="en-GB" dirty="0"/>
              <a:t>Beef Bolognese </a:t>
            </a:r>
          </a:p>
        </p:txBody>
      </p:sp>
      <p:sp>
        <p:nvSpPr>
          <p:cNvPr id="143" name="Text Placeholder 142">
            <a:extLst>
              <a:ext uri="{FF2B5EF4-FFF2-40B4-BE49-F238E27FC236}">
                <a16:creationId xmlns:a16="http://schemas.microsoft.com/office/drawing/2014/main" id="{76908A38-D37C-E75A-F1E0-A349F203303D}"/>
              </a:ext>
            </a:extLst>
          </p:cNvPr>
          <p:cNvSpPr>
            <a:spLocks noGrp="1"/>
          </p:cNvSpPr>
          <p:nvPr>
            <p:ph type="body" sz="quarter" idx="43"/>
          </p:nvPr>
        </p:nvSpPr>
        <p:spPr/>
        <p:txBody>
          <a:bodyPr/>
          <a:lstStyle/>
          <a:p>
            <a:r>
              <a:rPr lang="en-GB" dirty="0"/>
              <a:t>Meat Free Bolognese</a:t>
            </a:r>
          </a:p>
        </p:txBody>
      </p:sp>
      <p:sp>
        <p:nvSpPr>
          <p:cNvPr id="158" name="Text Placeholder 157">
            <a:extLst>
              <a:ext uri="{FF2B5EF4-FFF2-40B4-BE49-F238E27FC236}">
                <a16:creationId xmlns:a16="http://schemas.microsoft.com/office/drawing/2014/main" id="{FB744226-51CF-1E99-A47F-941B1A99DB15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/>
        <p:txBody>
          <a:bodyPr/>
          <a:lstStyle/>
          <a:p>
            <a:r>
              <a:rPr lang="en-GB" dirty="0"/>
              <a:t>50/50 Pasta,</a:t>
            </a:r>
          </a:p>
          <a:p>
            <a:r>
              <a:rPr lang="en-GB" dirty="0"/>
              <a:t> Mixed Salad </a:t>
            </a:r>
          </a:p>
        </p:txBody>
      </p:sp>
      <p:sp>
        <p:nvSpPr>
          <p:cNvPr id="159" name="Text Placeholder 158">
            <a:extLst>
              <a:ext uri="{FF2B5EF4-FFF2-40B4-BE49-F238E27FC236}">
                <a16:creationId xmlns:a16="http://schemas.microsoft.com/office/drawing/2014/main" id="{446A71BB-C7B6-1DE1-1FA8-F689114EC854}"/>
              </a:ext>
            </a:extLst>
          </p:cNvPr>
          <p:cNvSpPr>
            <a:spLocks noGrp="1"/>
          </p:cNvSpPr>
          <p:nvPr>
            <p:ph type="body" sz="quarter" idx="45"/>
          </p:nvPr>
        </p:nvSpPr>
        <p:spPr/>
        <p:txBody>
          <a:bodyPr/>
          <a:lstStyle/>
          <a:p>
            <a:r>
              <a:rPr lang="en-GB" dirty="0"/>
              <a:t>Watermelon Slice </a:t>
            </a:r>
          </a:p>
        </p:txBody>
      </p:sp>
      <p:sp>
        <p:nvSpPr>
          <p:cNvPr id="160" name="Text Placeholder 159">
            <a:extLst>
              <a:ext uri="{FF2B5EF4-FFF2-40B4-BE49-F238E27FC236}">
                <a16:creationId xmlns:a16="http://schemas.microsoft.com/office/drawing/2014/main" id="{1255E59E-58B5-431A-5406-50352BD2560B}"/>
              </a:ext>
            </a:extLst>
          </p:cNvPr>
          <p:cNvSpPr>
            <a:spLocks noGrp="1"/>
          </p:cNvSpPr>
          <p:nvPr>
            <p:ph type="body" sz="quarter" idx="46"/>
          </p:nvPr>
        </p:nvSpPr>
        <p:spPr/>
        <p:txBody>
          <a:bodyPr/>
          <a:lstStyle/>
          <a:p>
            <a:r>
              <a:rPr lang="en-GB" dirty="0"/>
              <a:t>Roast Chicken </a:t>
            </a:r>
          </a:p>
        </p:txBody>
      </p:sp>
      <p:sp>
        <p:nvSpPr>
          <p:cNvPr id="161" name="Text Placeholder 160">
            <a:extLst>
              <a:ext uri="{FF2B5EF4-FFF2-40B4-BE49-F238E27FC236}">
                <a16:creationId xmlns:a16="http://schemas.microsoft.com/office/drawing/2014/main" id="{099BCCB9-9943-6F0A-CAC0-799C2A351BD6}"/>
              </a:ext>
            </a:extLst>
          </p:cNvPr>
          <p:cNvSpPr>
            <a:spLocks noGrp="1"/>
          </p:cNvSpPr>
          <p:nvPr>
            <p:ph type="body" sz="quarter" idx="47"/>
          </p:nvPr>
        </p:nvSpPr>
        <p:spPr/>
        <p:txBody>
          <a:bodyPr/>
          <a:lstStyle/>
          <a:p>
            <a:r>
              <a:rPr lang="en-GB" dirty="0"/>
              <a:t>Quorn Fillet</a:t>
            </a:r>
          </a:p>
        </p:txBody>
      </p:sp>
      <p:sp>
        <p:nvSpPr>
          <p:cNvPr id="162" name="Text Placeholder 161">
            <a:extLst>
              <a:ext uri="{FF2B5EF4-FFF2-40B4-BE49-F238E27FC236}">
                <a16:creationId xmlns:a16="http://schemas.microsoft.com/office/drawing/2014/main" id="{F5B42DDE-70E5-79F9-D6E5-5C9DF25DE5DD}"/>
              </a:ext>
            </a:extLst>
          </p:cNvPr>
          <p:cNvSpPr>
            <a:spLocks noGrp="1"/>
          </p:cNvSpPr>
          <p:nvPr>
            <p:ph type="body" sz="quarter" idx="48"/>
          </p:nvPr>
        </p:nvSpPr>
        <p:spPr/>
        <p:txBody>
          <a:bodyPr/>
          <a:lstStyle/>
          <a:p>
            <a:r>
              <a:rPr lang="en-GB" dirty="0"/>
              <a:t>Roast potatoes, Broccoli,</a:t>
            </a:r>
          </a:p>
          <a:p>
            <a:r>
              <a:rPr lang="en-GB" dirty="0"/>
              <a:t> Diced Carrots and Gravy </a:t>
            </a:r>
          </a:p>
        </p:txBody>
      </p:sp>
      <p:sp>
        <p:nvSpPr>
          <p:cNvPr id="163" name="Text Placeholder 162">
            <a:extLst>
              <a:ext uri="{FF2B5EF4-FFF2-40B4-BE49-F238E27FC236}">
                <a16:creationId xmlns:a16="http://schemas.microsoft.com/office/drawing/2014/main" id="{08FC1402-041D-E071-C5BC-F2286B58A40E}"/>
              </a:ext>
            </a:extLst>
          </p:cNvPr>
          <p:cNvSpPr>
            <a:spLocks noGrp="1"/>
          </p:cNvSpPr>
          <p:nvPr>
            <p:ph type="body" sz="quarter" idx="49"/>
          </p:nvPr>
        </p:nvSpPr>
        <p:spPr/>
        <p:txBody>
          <a:bodyPr/>
          <a:lstStyle/>
          <a:p>
            <a:r>
              <a:rPr lang="en-GB" dirty="0"/>
              <a:t>Watermelon  Slice </a:t>
            </a:r>
          </a:p>
        </p:txBody>
      </p:sp>
      <p:sp>
        <p:nvSpPr>
          <p:cNvPr id="164" name="Text Placeholder 163">
            <a:extLst>
              <a:ext uri="{FF2B5EF4-FFF2-40B4-BE49-F238E27FC236}">
                <a16:creationId xmlns:a16="http://schemas.microsoft.com/office/drawing/2014/main" id="{AF009FAD-A41C-E7C8-8E9D-72A858290E6D}"/>
              </a:ext>
            </a:extLst>
          </p:cNvPr>
          <p:cNvSpPr>
            <a:spLocks noGrp="1"/>
          </p:cNvSpPr>
          <p:nvPr>
            <p:ph type="body" sz="quarter" idx="50"/>
          </p:nvPr>
        </p:nvSpPr>
        <p:spPr/>
        <p:txBody>
          <a:bodyPr/>
          <a:lstStyle/>
          <a:p>
            <a:r>
              <a:rPr lang="en-GB" dirty="0"/>
              <a:t>Roast Beef with</a:t>
            </a:r>
          </a:p>
          <a:p>
            <a:r>
              <a:rPr lang="en-GB" dirty="0"/>
              <a:t> Yorkshire Pudding </a:t>
            </a:r>
          </a:p>
        </p:txBody>
      </p:sp>
      <p:sp>
        <p:nvSpPr>
          <p:cNvPr id="165" name="Text Placeholder 164">
            <a:extLst>
              <a:ext uri="{FF2B5EF4-FFF2-40B4-BE49-F238E27FC236}">
                <a16:creationId xmlns:a16="http://schemas.microsoft.com/office/drawing/2014/main" id="{9C4937B3-419E-95D7-895F-E484217456B6}"/>
              </a:ext>
            </a:extLst>
          </p:cNvPr>
          <p:cNvSpPr>
            <a:spLocks noGrp="1"/>
          </p:cNvSpPr>
          <p:nvPr>
            <p:ph type="body" sz="quarter" idx="51"/>
          </p:nvPr>
        </p:nvSpPr>
        <p:spPr/>
        <p:txBody>
          <a:bodyPr/>
          <a:lstStyle/>
          <a:p>
            <a:r>
              <a:rPr lang="en-GB" dirty="0"/>
              <a:t>Veggie Toad In The Hole </a:t>
            </a:r>
          </a:p>
        </p:txBody>
      </p:sp>
      <p:sp>
        <p:nvSpPr>
          <p:cNvPr id="166" name="Text Placeholder 165">
            <a:extLst>
              <a:ext uri="{FF2B5EF4-FFF2-40B4-BE49-F238E27FC236}">
                <a16:creationId xmlns:a16="http://schemas.microsoft.com/office/drawing/2014/main" id="{FC289105-FFD8-957F-D978-5E41AB8AC5E4}"/>
              </a:ext>
            </a:extLst>
          </p:cNvPr>
          <p:cNvSpPr>
            <a:spLocks noGrp="1"/>
          </p:cNvSpPr>
          <p:nvPr>
            <p:ph type="body" sz="quarter" idx="52"/>
          </p:nvPr>
        </p:nvSpPr>
        <p:spPr/>
        <p:txBody>
          <a:bodyPr/>
          <a:lstStyle/>
          <a:p>
            <a:r>
              <a:rPr lang="en-GB" dirty="0"/>
              <a:t>New Potatoes, Cauliflower, Cabbage and Gravy </a:t>
            </a:r>
          </a:p>
        </p:txBody>
      </p:sp>
      <p:sp>
        <p:nvSpPr>
          <p:cNvPr id="167" name="Text Placeholder 166">
            <a:extLst>
              <a:ext uri="{FF2B5EF4-FFF2-40B4-BE49-F238E27FC236}">
                <a16:creationId xmlns:a16="http://schemas.microsoft.com/office/drawing/2014/main" id="{6D0CB5B8-A028-38AC-5415-D93F4FC7407F}"/>
              </a:ext>
            </a:extLst>
          </p:cNvPr>
          <p:cNvSpPr>
            <a:spLocks noGrp="1"/>
          </p:cNvSpPr>
          <p:nvPr>
            <p:ph type="body" sz="quarter" idx="53"/>
          </p:nvPr>
        </p:nvSpPr>
        <p:spPr/>
        <p:txBody>
          <a:bodyPr/>
          <a:lstStyle/>
          <a:p>
            <a:r>
              <a:rPr lang="en-GB" dirty="0"/>
              <a:t>Watermelon  Slice </a:t>
            </a:r>
          </a:p>
        </p:txBody>
      </p:sp>
      <p:sp>
        <p:nvSpPr>
          <p:cNvPr id="168" name="Text Placeholder 167">
            <a:extLst>
              <a:ext uri="{FF2B5EF4-FFF2-40B4-BE49-F238E27FC236}">
                <a16:creationId xmlns:a16="http://schemas.microsoft.com/office/drawing/2014/main" id="{B8DB01EF-0713-C985-AA89-5FDEC91C393F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/>
          <a:lstStyle/>
          <a:p>
            <a:r>
              <a:rPr lang="en-GB" dirty="0"/>
              <a:t>Roast Turkey </a:t>
            </a:r>
          </a:p>
        </p:txBody>
      </p:sp>
      <p:sp>
        <p:nvSpPr>
          <p:cNvPr id="169" name="Text Placeholder 168">
            <a:extLst>
              <a:ext uri="{FF2B5EF4-FFF2-40B4-BE49-F238E27FC236}">
                <a16:creationId xmlns:a16="http://schemas.microsoft.com/office/drawing/2014/main" id="{8D2AE9BA-D313-4B76-4E84-0D0A381BA920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/>
          <a:lstStyle/>
          <a:p>
            <a:r>
              <a:rPr lang="en-GB" dirty="0"/>
              <a:t>Vegan Sausage Roll </a:t>
            </a:r>
          </a:p>
        </p:txBody>
      </p:sp>
      <p:sp>
        <p:nvSpPr>
          <p:cNvPr id="170" name="Text Placeholder 169">
            <a:extLst>
              <a:ext uri="{FF2B5EF4-FFF2-40B4-BE49-F238E27FC236}">
                <a16:creationId xmlns:a16="http://schemas.microsoft.com/office/drawing/2014/main" id="{18FD6EFE-0958-5C6E-DB44-CC4258ECC4ED}"/>
              </a:ext>
            </a:extLst>
          </p:cNvPr>
          <p:cNvSpPr>
            <a:spLocks noGrp="1"/>
          </p:cNvSpPr>
          <p:nvPr>
            <p:ph type="body" sz="quarter" idx="56"/>
          </p:nvPr>
        </p:nvSpPr>
        <p:spPr/>
        <p:txBody>
          <a:bodyPr/>
          <a:lstStyle/>
          <a:p>
            <a:r>
              <a:rPr lang="en-GB" dirty="0"/>
              <a:t>Mashed Potatoes, </a:t>
            </a:r>
          </a:p>
          <a:p>
            <a:r>
              <a:rPr lang="en-GB" dirty="0"/>
              <a:t>Country Vegetables, Gravy </a:t>
            </a:r>
          </a:p>
        </p:txBody>
      </p:sp>
      <p:sp>
        <p:nvSpPr>
          <p:cNvPr id="171" name="Text Placeholder 170">
            <a:extLst>
              <a:ext uri="{FF2B5EF4-FFF2-40B4-BE49-F238E27FC236}">
                <a16:creationId xmlns:a16="http://schemas.microsoft.com/office/drawing/2014/main" id="{1E330D9B-00A2-3F1A-5D11-8F797900074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r>
              <a:rPr lang="en-GB" dirty="0"/>
              <a:t>Fruit Yoghurt </a:t>
            </a:r>
          </a:p>
        </p:txBody>
      </p:sp>
      <p:sp>
        <p:nvSpPr>
          <p:cNvPr id="172" name="Text Placeholder 171">
            <a:extLst>
              <a:ext uri="{FF2B5EF4-FFF2-40B4-BE49-F238E27FC236}">
                <a16:creationId xmlns:a16="http://schemas.microsoft.com/office/drawing/2014/main" id="{354F86AE-4B60-57E4-6E04-FA5305964592}"/>
              </a:ext>
            </a:extLst>
          </p:cNvPr>
          <p:cNvSpPr>
            <a:spLocks noGrp="1"/>
          </p:cNvSpPr>
          <p:nvPr>
            <p:ph type="body" sz="quarter" idx="58"/>
          </p:nvPr>
        </p:nvSpPr>
        <p:spPr/>
        <p:txBody>
          <a:bodyPr/>
          <a:lstStyle/>
          <a:p>
            <a:r>
              <a:rPr lang="en-GB" dirty="0"/>
              <a:t>Fish Cake </a:t>
            </a:r>
          </a:p>
        </p:txBody>
      </p:sp>
      <p:sp>
        <p:nvSpPr>
          <p:cNvPr id="173" name="Text Placeholder 172">
            <a:extLst>
              <a:ext uri="{FF2B5EF4-FFF2-40B4-BE49-F238E27FC236}">
                <a16:creationId xmlns:a16="http://schemas.microsoft.com/office/drawing/2014/main" id="{7A51E459-B366-A3A2-CBB6-B64667B3DBB7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/>
        <p:txBody>
          <a:bodyPr/>
          <a:lstStyle/>
          <a:p>
            <a:r>
              <a:rPr lang="en-GB" dirty="0"/>
              <a:t>Vegetable Burger </a:t>
            </a:r>
          </a:p>
        </p:txBody>
      </p:sp>
      <p:sp>
        <p:nvSpPr>
          <p:cNvPr id="174" name="Text Placeholder 173">
            <a:extLst>
              <a:ext uri="{FF2B5EF4-FFF2-40B4-BE49-F238E27FC236}">
                <a16:creationId xmlns:a16="http://schemas.microsoft.com/office/drawing/2014/main" id="{B17D672C-4198-191A-972A-76A42D461389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/>
        <p:txBody>
          <a:bodyPr/>
          <a:lstStyle/>
          <a:p>
            <a:r>
              <a:rPr lang="en-GB" dirty="0"/>
              <a:t>Chips, Beans </a:t>
            </a:r>
          </a:p>
        </p:txBody>
      </p:sp>
      <p:sp>
        <p:nvSpPr>
          <p:cNvPr id="175" name="Text Placeholder 174">
            <a:extLst>
              <a:ext uri="{FF2B5EF4-FFF2-40B4-BE49-F238E27FC236}">
                <a16:creationId xmlns:a16="http://schemas.microsoft.com/office/drawing/2014/main" id="{F533E299-DF4F-C1D2-E9FD-5284DA5456CB}"/>
              </a:ext>
            </a:extLst>
          </p:cNvPr>
          <p:cNvSpPr>
            <a:spLocks noGrp="1"/>
          </p:cNvSpPr>
          <p:nvPr>
            <p:ph type="body" sz="quarter" idx="61"/>
          </p:nvPr>
        </p:nvSpPr>
        <p:spPr/>
        <p:txBody>
          <a:bodyPr/>
          <a:lstStyle/>
          <a:p>
            <a:r>
              <a:rPr lang="en-GB" dirty="0"/>
              <a:t>Apple Flapjack </a:t>
            </a:r>
          </a:p>
        </p:txBody>
      </p:sp>
      <p:sp>
        <p:nvSpPr>
          <p:cNvPr id="176" name="Text Placeholder 175">
            <a:extLst>
              <a:ext uri="{FF2B5EF4-FFF2-40B4-BE49-F238E27FC236}">
                <a16:creationId xmlns:a16="http://schemas.microsoft.com/office/drawing/2014/main" id="{0F993EF8-0474-5981-4F6F-FA34A86A6840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/>
        <p:txBody>
          <a:bodyPr/>
          <a:lstStyle/>
          <a:p>
            <a:r>
              <a:rPr lang="en-GB" dirty="0"/>
              <a:t>Fish </a:t>
            </a:r>
          </a:p>
        </p:txBody>
      </p:sp>
      <p:sp>
        <p:nvSpPr>
          <p:cNvPr id="177" name="Text Placeholder 176">
            <a:extLst>
              <a:ext uri="{FF2B5EF4-FFF2-40B4-BE49-F238E27FC236}">
                <a16:creationId xmlns:a16="http://schemas.microsoft.com/office/drawing/2014/main" id="{68ABE620-08CF-439D-ED11-515A3747AD9C}"/>
              </a:ext>
            </a:extLst>
          </p:cNvPr>
          <p:cNvSpPr>
            <a:spLocks noGrp="1"/>
          </p:cNvSpPr>
          <p:nvPr>
            <p:ph type="body" sz="quarter" idx="63"/>
          </p:nvPr>
        </p:nvSpPr>
        <p:spPr/>
        <p:txBody>
          <a:bodyPr/>
          <a:lstStyle/>
          <a:p>
            <a:r>
              <a:rPr lang="en-GB" dirty="0"/>
              <a:t>Vegan Burrito </a:t>
            </a:r>
          </a:p>
        </p:txBody>
      </p:sp>
      <p:sp>
        <p:nvSpPr>
          <p:cNvPr id="178" name="Text Placeholder 177">
            <a:extLst>
              <a:ext uri="{FF2B5EF4-FFF2-40B4-BE49-F238E27FC236}">
                <a16:creationId xmlns:a16="http://schemas.microsoft.com/office/drawing/2014/main" id="{AAEC8CEC-CD2F-0C27-378E-C77C9EEA806F}"/>
              </a:ext>
            </a:extLst>
          </p:cNvPr>
          <p:cNvSpPr>
            <a:spLocks noGrp="1"/>
          </p:cNvSpPr>
          <p:nvPr>
            <p:ph type="body" sz="quarter" idx="64"/>
          </p:nvPr>
        </p:nvSpPr>
        <p:spPr/>
        <p:txBody>
          <a:bodyPr/>
          <a:lstStyle/>
          <a:p>
            <a:r>
              <a:rPr lang="en-GB" dirty="0"/>
              <a:t>Chips, Peas </a:t>
            </a:r>
          </a:p>
        </p:txBody>
      </p:sp>
      <p:sp>
        <p:nvSpPr>
          <p:cNvPr id="179" name="Text Placeholder 178">
            <a:extLst>
              <a:ext uri="{FF2B5EF4-FFF2-40B4-BE49-F238E27FC236}">
                <a16:creationId xmlns:a16="http://schemas.microsoft.com/office/drawing/2014/main" id="{81401941-1DDB-B0D3-81A6-F052D8B1DAA0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/>
        <p:txBody>
          <a:bodyPr/>
          <a:lstStyle/>
          <a:p>
            <a:r>
              <a:rPr lang="en-GB" dirty="0"/>
              <a:t>Pancake with</a:t>
            </a:r>
          </a:p>
          <a:p>
            <a:r>
              <a:rPr lang="en-GB" dirty="0"/>
              <a:t> Forest of Fruits </a:t>
            </a:r>
          </a:p>
        </p:txBody>
      </p:sp>
      <p:sp>
        <p:nvSpPr>
          <p:cNvPr id="180" name="Text Placeholder 179">
            <a:extLst>
              <a:ext uri="{FF2B5EF4-FFF2-40B4-BE49-F238E27FC236}">
                <a16:creationId xmlns:a16="http://schemas.microsoft.com/office/drawing/2014/main" id="{C1D1A84E-B90C-3E54-AAAD-36E36B297663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r>
              <a:rPr lang="en-GB" dirty="0"/>
              <a:t>Fish Fingers </a:t>
            </a:r>
          </a:p>
        </p:txBody>
      </p:sp>
      <p:sp>
        <p:nvSpPr>
          <p:cNvPr id="181" name="Text Placeholder 180">
            <a:extLst>
              <a:ext uri="{FF2B5EF4-FFF2-40B4-BE49-F238E27FC236}">
                <a16:creationId xmlns:a16="http://schemas.microsoft.com/office/drawing/2014/main" id="{31F5F30E-587C-F5C6-0011-B7FC8B71580C}"/>
              </a:ext>
            </a:extLst>
          </p:cNvPr>
          <p:cNvSpPr>
            <a:spLocks noGrp="1"/>
          </p:cNvSpPr>
          <p:nvPr>
            <p:ph type="body" sz="quarter" idx="67"/>
          </p:nvPr>
        </p:nvSpPr>
        <p:spPr/>
        <p:txBody>
          <a:bodyPr/>
          <a:lstStyle/>
          <a:p>
            <a:r>
              <a:rPr lang="en-GB" dirty="0"/>
              <a:t>Cheese and Onion Pasty </a:t>
            </a:r>
          </a:p>
        </p:txBody>
      </p:sp>
      <p:sp>
        <p:nvSpPr>
          <p:cNvPr id="182" name="Text Placeholder 181">
            <a:extLst>
              <a:ext uri="{FF2B5EF4-FFF2-40B4-BE49-F238E27FC236}">
                <a16:creationId xmlns:a16="http://schemas.microsoft.com/office/drawing/2014/main" id="{D5D86A88-51D5-00BF-20B0-E39E5E020E91}"/>
              </a:ext>
            </a:extLst>
          </p:cNvPr>
          <p:cNvSpPr>
            <a:spLocks noGrp="1"/>
          </p:cNvSpPr>
          <p:nvPr>
            <p:ph type="body" sz="quarter" idx="68"/>
          </p:nvPr>
        </p:nvSpPr>
        <p:spPr/>
        <p:txBody>
          <a:bodyPr/>
          <a:lstStyle/>
          <a:p>
            <a:r>
              <a:rPr lang="en-GB" dirty="0"/>
              <a:t>Chips, Beans </a:t>
            </a:r>
          </a:p>
        </p:txBody>
      </p:sp>
      <p:sp>
        <p:nvSpPr>
          <p:cNvPr id="183" name="Text Placeholder 182">
            <a:extLst>
              <a:ext uri="{FF2B5EF4-FFF2-40B4-BE49-F238E27FC236}">
                <a16:creationId xmlns:a16="http://schemas.microsoft.com/office/drawing/2014/main" id="{C71F168E-1178-5FEC-9CCB-EAFDE7533080}"/>
              </a:ext>
            </a:extLst>
          </p:cNvPr>
          <p:cNvSpPr>
            <a:spLocks noGrp="1"/>
          </p:cNvSpPr>
          <p:nvPr>
            <p:ph type="body" sz="quarter" idx="69"/>
          </p:nvPr>
        </p:nvSpPr>
        <p:spPr/>
        <p:txBody>
          <a:bodyPr/>
          <a:lstStyle/>
          <a:p>
            <a:r>
              <a:rPr lang="en-GB" dirty="0"/>
              <a:t>Baked Pineapple</a:t>
            </a:r>
          </a:p>
          <a:p>
            <a:r>
              <a:rPr lang="en-GB" dirty="0"/>
              <a:t> and Ice Cream pot </a:t>
            </a:r>
          </a:p>
        </p:txBody>
      </p:sp>
      <p:sp>
        <p:nvSpPr>
          <p:cNvPr id="184" name="Text Placeholder 183">
            <a:extLst>
              <a:ext uri="{FF2B5EF4-FFF2-40B4-BE49-F238E27FC236}">
                <a16:creationId xmlns:a16="http://schemas.microsoft.com/office/drawing/2014/main" id="{C95F4AA5-F41D-D76E-9B03-99224A2414D5}"/>
              </a:ext>
            </a:extLst>
          </p:cNvPr>
          <p:cNvSpPr>
            <a:spLocks noGrp="1"/>
          </p:cNvSpPr>
          <p:nvPr>
            <p:ph type="body" sz="quarter" idx="70"/>
          </p:nvPr>
        </p:nvSpPr>
        <p:spPr>
          <a:xfrm>
            <a:off x="735763" y="6254750"/>
            <a:ext cx="2265391" cy="345297"/>
          </a:xfrm>
        </p:spPr>
        <p:txBody>
          <a:bodyPr/>
          <a:lstStyle/>
          <a:p>
            <a:r>
              <a:rPr lang="en-GB" dirty="0">
                <a:solidFill>
                  <a:srgbClr val="36403F"/>
                </a:solidFill>
                <a:effectLst/>
              </a:rPr>
              <a:t>31</a:t>
            </a:r>
            <a:r>
              <a:rPr lang="en-GB" baseline="30000" dirty="0">
                <a:solidFill>
                  <a:srgbClr val="36403F"/>
                </a:solidFill>
              </a:rPr>
              <a:t>st</a:t>
            </a:r>
            <a:r>
              <a:rPr lang="en-GB" dirty="0">
                <a:solidFill>
                  <a:srgbClr val="36403F"/>
                </a:solidFill>
              </a:rPr>
              <a:t> Sept, 21</a:t>
            </a:r>
            <a:r>
              <a:rPr lang="en-GB" baseline="30000" dirty="0">
                <a:solidFill>
                  <a:srgbClr val="36403F"/>
                </a:solidFill>
              </a:rPr>
              <a:t>st</a:t>
            </a:r>
            <a:r>
              <a:rPr lang="en-GB" dirty="0">
                <a:solidFill>
                  <a:srgbClr val="36403F"/>
                </a:solidFill>
              </a:rPr>
              <a:t> Sept, 12</a:t>
            </a:r>
            <a:r>
              <a:rPr lang="en-GB" baseline="30000" dirty="0">
                <a:solidFill>
                  <a:srgbClr val="36403F"/>
                </a:solidFill>
              </a:rPr>
              <a:t>th</a:t>
            </a:r>
            <a:r>
              <a:rPr lang="en-GB" dirty="0">
                <a:solidFill>
                  <a:srgbClr val="36403F"/>
                </a:solidFill>
              </a:rPr>
              <a:t> Oct, 9</a:t>
            </a:r>
            <a:r>
              <a:rPr lang="en-GB" baseline="30000" dirty="0">
                <a:solidFill>
                  <a:srgbClr val="36403F"/>
                </a:solidFill>
              </a:rPr>
              <a:t>th</a:t>
            </a:r>
            <a:r>
              <a:rPr lang="en-GB" dirty="0">
                <a:solidFill>
                  <a:srgbClr val="36403F"/>
                </a:solidFill>
              </a:rPr>
              <a:t> Nov, 30</a:t>
            </a:r>
            <a:r>
              <a:rPr lang="en-GB" baseline="30000" dirty="0">
                <a:solidFill>
                  <a:srgbClr val="36403F"/>
                </a:solidFill>
              </a:rPr>
              <a:t>th</a:t>
            </a:r>
            <a:r>
              <a:rPr lang="en-GB" dirty="0">
                <a:solidFill>
                  <a:srgbClr val="36403F"/>
                </a:solidFill>
              </a:rPr>
              <a:t> Nov, </a:t>
            </a:r>
          </a:p>
          <a:p>
            <a:r>
              <a:rPr lang="en-GB" dirty="0">
                <a:solidFill>
                  <a:srgbClr val="36403F"/>
                </a:solidFill>
                <a:effectLst/>
              </a:rPr>
              <a:t>7</a:t>
            </a:r>
            <a:r>
              <a:rPr lang="en-GB" baseline="30000" dirty="0">
                <a:solidFill>
                  <a:srgbClr val="36403F"/>
                </a:solidFill>
                <a:effectLst/>
              </a:rPr>
              <a:t>th</a:t>
            </a:r>
            <a:r>
              <a:rPr lang="en-GB" dirty="0">
                <a:solidFill>
                  <a:srgbClr val="36403F"/>
                </a:solidFill>
                <a:effectLst/>
              </a:rPr>
              <a:t> Sept, 28</a:t>
            </a:r>
            <a:r>
              <a:rPr lang="en-GB" baseline="30000" dirty="0">
                <a:solidFill>
                  <a:srgbClr val="36403F"/>
                </a:solidFill>
                <a:effectLst/>
              </a:rPr>
              <a:t>th</a:t>
            </a:r>
            <a:r>
              <a:rPr lang="en-GB" dirty="0">
                <a:solidFill>
                  <a:srgbClr val="36403F"/>
                </a:solidFill>
                <a:effectLst/>
              </a:rPr>
              <a:t> Sept, 19</a:t>
            </a:r>
            <a:r>
              <a:rPr lang="en-GB" baseline="30000" dirty="0">
                <a:solidFill>
                  <a:srgbClr val="36403F"/>
                </a:solidFill>
                <a:effectLst/>
              </a:rPr>
              <a:t>th</a:t>
            </a:r>
            <a:r>
              <a:rPr lang="en-GB" dirty="0">
                <a:solidFill>
                  <a:srgbClr val="36403F"/>
                </a:solidFill>
                <a:effectLst/>
              </a:rPr>
              <a:t> Oct, 16</a:t>
            </a:r>
            <a:r>
              <a:rPr lang="en-GB" baseline="30000" dirty="0">
                <a:solidFill>
                  <a:srgbClr val="36403F"/>
                </a:solidFill>
                <a:effectLst/>
              </a:rPr>
              <a:t>th</a:t>
            </a:r>
            <a:r>
              <a:rPr lang="en-GB" dirty="0">
                <a:solidFill>
                  <a:srgbClr val="36403F"/>
                </a:solidFill>
                <a:effectLst/>
              </a:rPr>
              <a:t> Nov, 7</a:t>
            </a:r>
            <a:r>
              <a:rPr lang="en-GB" baseline="30000" dirty="0">
                <a:solidFill>
                  <a:srgbClr val="36403F"/>
                </a:solidFill>
                <a:effectLst/>
              </a:rPr>
              <a:t>th</a:t>
            </a:r>
            <a:r>
              <a:rPr lang="en-GB" dirty="0">
                <a:solidFill>
                  <a:srgbClr val="36403F"/>
                </a:solidFill>
                <a:effectLst/>
              </a:rPr>
              <a:t> Dec </a:t>
            </a:r>
          </a:p>
          <a:p>
            <a:r>
              <a:rPr lang="en-GB" dirty="0">
                <a:solidFill>
                  <a:srgbClr val="36403F"/>
                </a:solidFill>
              </a:rPr>
              <a:t>14</a:t>
            </a:r>
            <a:r>
              <a:rPr lang="en-GB" baseline="30000" dirty="0">
                <a:solidFill>
                  <a:srgbClr val="36403F"/>
                </a:solidFill>
              </a:rPr>
              <a:t>th</a:t>
            </a:r>
            <a:r>
              <a:rPr lang="en-GB" dirty="0">
                <a:solidFill>
                  <a:srgbClr val="36403F"/>
                </a:solidFill>
              </a:rPr>
              <a:t> Sept, 5</a:t>
            </a:r>
            <a:r>
              <a:rPr lang="en-GB" baseline="30000" dirty="0">
                <a:solidFill>
                  <a:srgbClr val="36403F"/>
                </a:solidFill>
              </a:rPr>
              <a:t>th</a:t>
            </a:r>
            <a:r>
              <a:rPr lang="en-GB" dirty="0">
                <a:solidFill>
                  <a:srgbClr val="36403F"/>
                </a:solidFill>
              </a:rPr>
              <a:t> Oct, 2</a:t>
            </a:r>
            <a:r>
              <a:rPr lang="en-GB" baseline="30000" dirty="0">
                <a:solidFill>
                  <a:srgbClr val="36403F"/>
                </a:solidFill>
              </a:rPr>
              <a:t>nd</a:t>
            </a:r>
            <a:r>
              <a:rPr lang="en-GB" dirty="0">
                <a:solidFill>
                  <a:srgbClr val="36403F"/>
                </a:solidFill>
              </a:rPr>
              <a:t> Nov, 23</a:t>
            </a:r>
            <a:r>
              <a:rPr lang="en-GB" baseline="30000" dirty="0">
                <a:solidFill>
                  <a:srgbClr val="36403F"/>
                </a:solidFill>
              </a:rPr>
              <a:t>rd</a:t>
            </a:r>
            <a:r>
              <a:rPr lang="en-GB" dirty="0">
                <a:solidFill>
                  <a:srgbClr val="36403F"/>
                </a:solidFill>
              </a:rPr>
              <a:t> Nov, 14</a:t>
            </a:r>
            <a:r>
              <a:rPr lang="en-GB" baseline="30000" dirty="0">
                <a:solidFill>
                  <a:srgbClr val="36403F"/>
                </a:solidFill>
              </a:rPr>
              <a:t>th</a:t>
            </a:r>
            <a:r>
              <a:rPr lang="en-GB" dirty="0">
                <a:solidFill>
                  <a:srgbClr val="36403F"/>
                </a:solidFill>
              </a:rPr>
              <a:t> Dec </a:t>
            </a:r>
            <a:endParaRPr lang="en-GB" dirty="0">
              <a:solidFill>
                <a:srgbClr val="36403F"/>
              </a:solidFill>
              <a:effectLst/>
            </a:endParaRPr>
          </a:p>
        </p:txBody>
      </p:sp>
      <p:pic>
        <p:nvPicPr>
          <p:cNvPr id="92" name="Picture 91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ED7D15B9-0DFD-91F8-3BD6-D96CC6EBB0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50" y="1801734"/>
            <a:ext cx="162000" cy="162000"/>
          </a:xfrm>
          <a:prstGeom prst="rect">
            <a:avLst/>
          </a:prstGeom>
        </p:spPr>
      </p:pic>
      <p:pic>
        <p:nvPicPr>
          <p:cNvPr id="93" name="Picture 92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CE4F2DA7-BD46-DE00-B151-761A7DA40C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50" y="2108035"/>
            <a:ext cx="162000" cy="162000"/>
          </a:xfrm>
          <a:prstGeom prst="rect">
            <a:avLst/>
          </a:prstGeom>
        </p:spPr>
      </p:pic>
      <p:pic>
        <p:nvPicPr>
          <p:cNvPr id="96" name="Picture 9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5F210738-C37F-377C-83E3-F317E564B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50" y="3116184"/>
            <a:ext cx="162000" cy="162000"/>
          </a:xfrm>
          <a:prstGeom prst="rect">
            <a:avLst/>
          </a:prstGeom>
        </p:spPr>
      </p:pic>
      <p:pic>
        <p:nvPicPr>
          <p:cNvPr id="97" name="Picture 9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3B86379F-7C15-96E9-4FFA-C954500712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50" y="3422485"/>
            <a:ext cx="162000" cy="162000"/>
          </a:xfrm>
          <a:prstGeom prst="rect">
            <a:avLst/>
          </a:prstGeom>
        </p:spPr>
      </p:pic>
      <p:pic>
        <p:nvPicPr>
          <p:cNvPr id="98" name="Picture 97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34DBDD1-BCDD-3AC9-F694-2D325E3CBA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50" y="3714530"/>
            <a:ext cx="162000" cy="162000"/>
          </a:xfrm>
          <a:prstGeom prst="rect">
            <a:avLst/>
          </a:prstGeom>
        </p:spPr>
      </p:pic>
      <p:pic>
        <p:nvPicPr>
          <p:cNvPr id="100" name="Picture 9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852AE555-F33D-98A7-A9D3-D201B6C46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50" y="4436984"/>
            <a:ext cx="162000" cy="162000"/>
          </a:xfrm>
          <a:prstGeom prst="rect">
            <a:avLst/>
          </a:prstGeom>
        </p:spPr>
      </p:pic>
      <p:pic>
        <p:nvPicPr>
          <p:cNvPr id="101" name="Picture 10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62EB7E15-5DE0-88CB-C1AA-19CA002912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2150" y="4743285"/>
            <a:ext cx="162000" cy="162000"/>
          </a:xfrm>
          <a:prstGeom prst="rect">
            <a:avLst/>
          </a:prstGeom>
        </p:spPr>
      </p:pic>
      <p:pic>
        <p:nvPicPr>
          <p:cNvPr id="110" name="Picture 10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BBC59627-BDF6-02E1-B895-CD389E0130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725" y="3116184"/>
            <a:ext cx="162000" cy="162000"/>
          </a:xfrm>
          <a:prstGeom prst="rect">
            <a:avLst/>
          </a:prstGeom>
        </p:spPr>
      </p:pic>
      <p:pic>
        <p:nvPicPr>
          <p:cNvPr id="116" name="Picture 11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8F0006ED-2F36-D95E-D67C-C5B4C4BAB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725" y="5035330"/>
            <a:ext cx="162000" cy="162000"/>
          </a:xfrm>
          <a:prstGeom prst="rect">
            <a:avLst/>
          </a:prstGeom>
        </p:spPr>
      </p:pic>
      <p:pic>
        <p:nvPicPr>
          <p:cNvPr id="119" name="Picture 118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E2340736-C08E-0419-EE70-B2421A9D0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4125" y="1801734"/>
            <a:ext cx="162000" cy="162000"/>
          </a:xfrm>
          <a:prstGeom prst="rect">
            <a:avLst/>
          </a:prstGeom>
        </p:spPr>
      </p:pic>
      <p:pic>
        <p:nvPicPr>
          <p:cNvPr id="120" name="Picture 11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E94CCCAA-97EE-BFAD-78EB-AA769E541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4125" y="2108035"/>
            <a:ext cx="162000" cy="162000"/>
          </a:xfrm>
          <a:prstGeom prst="rect">
            <a:avLst/>
          </a:prstGeom>
        </p:spPr>
      </p:pic>
      <p:pic>
        <p:nvPicPr>
          <p:cNvPr id="121" name="Picture 12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973917CB-838E-3122-CDEB-049EA5A38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4125" y="2400080"/>
            <a:ext cx="162000" cy="162000"/>
          </a:xfrm>
          <a:prstGeom prst="rect">
            <a:avLst/>
          </a:prstGeom>
        </p:spPr>
      </p:pic>
      <p:pic>
        <p:nvPicPr>
          <p:cNvPr id="123" name="Picture 122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5CE9EEFC-250A-D0B6-B4A0-2B52104DA4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4125" y="3116184"/>
            <a:ext cx="162000" cy="162000"/>
          </a:xfrm>
          <a:prstGeom prst="rect">
            <a:avLst/>
          </a:prstGeom>
        </p:spPr>
      </p:pic>
      <p:pic>
        <p:nvPicPr>
          <p:cNvPr id="125" name="Picture 12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AF307C63-52B3-2509-DC9C-AE2104796D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4125" y="3714530"/>
            <a:ext cx="162000" cy="162000"/>
          </a:xfrm>
          <a:prstGeom prst="rect">
            <a:avLst/>
          </a:prstGeom>
        </p:spPr>
      </p:pic>
      <p:pic>
        <p:nvPicPr>
          <p:cNvPr id="127" name="Picture 12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981B7EB7-86AB-6450-405E-8F0D119279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4125" y="4436984"/>
            <a:ext cx="162000" cy="162000"/>
          </a:xfrm>
          <a:prstGeom prst="rect">
            <a:avLst/>
          </a:prstGeom>
        </p:spPr>
      </p:pic>
      <p:pic>
        <p:nvPicPr>
          <p:cNvPr id="133" name="Picture 132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FEA566CA-649E-847C-986D-80B744F2FB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0" y="2108035"/>
            <a:ext cx="162000" cy="162000"/>
          </a:xfrm>
          <a:prstGeom prst="rect">
            <a:avLst/>
          </a:prstGeom>
        </p:spPr>
      </p:pic>
      <p:pic>
        <p:nvPicPr>
          <p:cNvPr id="136" name="Picture 13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23E91BBF-2C3B-6E67-D07C-5E093EA478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0" y="3116184"/>
            <a:ext cx="162000" cy="162000"/>
          </a:xfrm>
          <a:prstGeom prst="rect">
            <a:avLst/>
          </a:prstGeom>
        </p:spPr>
      </p:pic>
      <p:pic>
        <p:nvPicPr>
          <p:cNvPr id="137" name="Picture 13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DE5BCF2-DA7C-DDB2-F203-1994095606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0" y="3422485"/>
            <a:ext cx="162000" cy="162000"/>
          </a:xfrm>
          <a:prstGeom prst="rect">
            <a:avLst/>
          </a:prstGeom>
        </p:spPr>
      </p:pic>
      <p:pic>
        <p:nvPicPr>
          <p:cNvPr id="140" name="Picture 139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885A56E5-F818-62C8-571B-616AF1920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0" y="4436984"/>
            <a:ext cx="162000" cy="162000"/>
          </a:xfrm>
          <a:prstGeom prst="rect">
            <a:avLst/>
          </a:prstGeom>
        </p:spPr>
      </p:pic>
      <p:pic>
        <p:nvPicPr>
          <p:cNvPr id="141" name="Picture 14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2B378B82-51DA-EE2C-B0BF-C40B68BBF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0" y="4743285"/>
            <a:ext cx="162000" cy="162000"/>
          </a:xfrm>
          <a:prstGeom prst="rect">
            <a:avLst/>
          </a:prstGeom>
        </p:spPr>
      </p:pic>
      <p:pic>
        <p:nvPicPr>
          <p:cNvPr id="145" name="Picture 14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7E8E03D6-4ABF-27D3-F745-49C85DA3F8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1801734"/>
            <a:ext cx="162000" cy="162000"/>
          </a:xfrm>
          <a:prstGeom prst="rect">
            <a:avLst/>
          </a:prstGeom>
        </p:spPr>
      </p:pic>
      <p:pic>
        <p:nvPicPr>
          <p:cNvPr id="146" name="Picture 145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344A1701-26AA-5C9D-353B-F50824B036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2108035"/>
            <a:ext cx="162000" cy="162000"/>
          </a:xfrm>
          <a:prstGeom prst="rect">
            <a:avLst/>
          </a:prstGeom>
        </p:spPr>
      </p:pic>
      <p:pic>
        <p:nvPicPr>
          <p:cNvPr id="147" name="Picture 14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FE186F91-A598-7564-5E16-A57494030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2400080"/>
            <a:ext cx="162000" cy="162000"/>
          </a:xfrm>
          <a:prstGeom prst="rect">
            <a:avLst/>
          </a:prstGeom>
        </p:spPr>
      </p:pic>
      <p:pic>
        <p:nvPicPr>
          <p:cNvPr id="151" name="Picture 150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A08BFDE9-ABD7-B6D8-B626-E9B8276865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3714530"/>
            <a:ext cx="162000" cy="162000"/>
          </a:xfrm>
          <a:prstGeom prst="rect">
            <a:avLst/>
          </a:prstGeom>
        </p:spPr>
      </p:pic>
      <p:pic>
        <p:nvPicPr>
          <p:cNvPr id="153" name="Picture 152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CEFA6108-30CD-4C38-357A-A972D63DC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3783" y="4436984"/>
            <a:ext cx="162000" cy="162000"/>
          </a:xfrm>
          <a:prstGeom prst="rect">
            <a:avLst/>
          </a:prstGeom>
        </p:spPr>
      </p:pic>
      <p:pic>
        <p:nvPicPr>
          <p:cNvPr id="155" name="Picture 154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7E148F53-6E53-B4E8-B46C-B17A99E9F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0175" y="5035330"/>
            <a:ext cx="162000" cy="162000"/>
          </a:xfrm>
          <a:prstGeom prst="rect">
            <a:avLst/>
          </a:prstGeom>
        </p:spPr>
      </p:pic>
      <p:pic>
        <p:nvPicPr>
          <p:cNvPr id="156" name="Picture 155">
            <a:extLst>
              <a:ext uri="{FF2B5EF4-FFF2-40B4-BE49-F238E27FC236}">
                <a16:creationId xmlns:a16="http://schemas.microsoft.com/office/drawing/2014/main" id="{6718FC0C-8B87-1D24-92DD-12F02DDEE21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725" y="2421996"/>
            <a:ext cx="162000" cy="162000"/>
          </a:xfrm>
          <a:prstGeom prst="rect">
            <a:avLst/>
          </a:prstGeom>
        </p:spPr>
      </p:pic>
      <p:pic>
        <p:nvPicPr>
          <p:cNvPr id="157" name="Picture 156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42D7650-D1EC-80B3-E6BB-18975E98DC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9233" y="182665"/>
            <a:ext cx="162000" cy="162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19C8D0F-5CD7-A425-38DC-B0DFBF31A9D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36690" y="2124203"/>
            <a:ext cx="162000" cy="162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EB82542-8946-E421-8660-05B2C72D027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27419" y="2446601"/>
            <a:ext cx="162000" cy="162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121326E-B7F3-80F2-208E-48D61ED7E07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87939" y="3466714"/>
            <a:ext cx="162000" cy="16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3A55A51-7794-DE72-A8FA-9B74C49612E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26358" y="3705688"/>
            <a:ext cx="162000" cy="162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15E6F3-29FE-D19E-8FD3-7901009A5E7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725" y="3472641"/>
            <a:ext cx="162000" cy="162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0D81E-2705-0F31-C5AE-505F6E27378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725" y="3714530"/>
            <a:ext cx="162000" cy="162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919A617-429E-A254-6E65-80305A402E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876341" y="3434084"/>
            <a:ext cx="162000" cy="162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F26161-5B36-C6F4-FE99-D464EBB6CE9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74647" y="4736458"/>
            <a:ext cx="162000" cy="162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58C90A5-23EE-4DBE-48FF-C85A817EA9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26555" y="5068006"/>
            <a:ext cx="162000" cy="162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EA341F7-01E2-22C8-D27F-3A334B48B77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772150" y="5034795"/>
            <a:ext cx="162000" cy="162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C26A660-DC88-F808-86D4-5908976EC2C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63583" y="4743285"/>
            <a:ext cx="162000" cy="162000"/>
          </a:xfrm>
          <a:prstGeom prst="rect">
            <a:avLst/>
          </a:prstGeom>
        </p:spPr>
      </p:pic>
      <p:pic>
        <p:nvPicPr>
          <p:cNvPr id="14" name="Picture 13" descr="A green circle with white letter v&#10;&#10;AI-generated content may be incorrect.">
            <a:extLst>
              <a:ext uri="{FF2B5EF4-FFF2-40B4-BE49-F238E27FC236}">
                <a16:creationId xmlns:a16="http://schemas.microsoft.com/office/drawing/2014/main" id="{12499C21-0232-BE52-60AD-C553D8430A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3102" y="5034795"/>
            <a:ext cx="162000" cy="162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86FF95F-4513-9B36-515D-19B6567C06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897471" y="4725453"/>
            <a:ext cx="162000" cy="162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9E4C785-7F6E-6A35-A531-5BF6EAF214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33199" y="4422977"/>
            <a:ext cx="162000" cy="162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849B79F-8025-476F-3A17-BD9944DFB1D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673783" y="3134989"/>
            <a:ext cx="162000" cy="162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E488985-04BE-4294-D875-119A8A40E1E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225688" y="1815777"/>
            <a:ext cx="162000" cy="162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FD08402-C2CA-6099-6709-3F7CEEDE1D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24725" y="1791994"/>
            <a:ext cx="162000" cy="1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87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1110_BAM FM - Menu - Autumn Winter template  -  Read-Only" id="{AA6F6DD5-CB6F-4EAE-9C0E-7EE501F57BED}" vid="{B06CFADB-E90F-4EE6-A713-ECB104EAD23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6081320-9ae3-4ab4-afb3-a51c151eddcf" xsi:nil="true"/>
    <lcf76f155ced4ddcb4097134ff3c332f xmlns="214271ee-e06b-4587-bf74-44e04326d52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1962624198C74BB011B41AE149B8AA" ma:contentTypeVersion="13" ma:contentTypeDescription="Create a new document." ma:contentTypeScope="" ma:versionID="a273a7b944da72f35f29d76e252f6136">
  <xsd:schema xmlns:xsd="http://www.w3.org/2001/XMLSchema" xmlns:xs="http://www.w3.org/2001/XMLSchema" xmlns:p="http://schemas.microsoft.com/office/2006/metadata/properties" xmlns:ns2="214271ee-e06b-4587-bf74-44e04326d52f" xmlns:ns3="46081320-9ae3-4ab4-afb3-a51c151eddcf" targetNamespace="http://schemas.microsoft.com/office/2006/metadata/properties" ma:root="true" ma:fieldsID="7e1d31909c6933e2acacb6097c1c53d5" ns2:_="" ns3:_="">
    <xsd:import namespace="214271ee-e06b-4587-bf74-44e04326d52f"/>
    <xsd:import namespace="46081320-9ae3-4ab4-afb3-a51c151eddc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4271ee-e06b-4587-bf74-44e04326d52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769557f3-ea9a-4272-9fa3-17d788de474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081320-9ae3-4ab4-afb3-a51c151eddcf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198e736c-f185-4424-b284-65d0e8bb3281}" ma:internalName="TaxCatchAll" ma:showField="CatchAllData" ma:web="92cf6c24-bce5-4352-a3d4-fe03772a61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63E5AAA-25A3-4C88-8889-A457BB4F2050}">
  <ds:schemaRefs>
    <ds:schemaRef ds:uri="http://schemas.microsoft.com/office/2006/metadata/properties"/>
    <ds:schemaRef ds:uri="http://schemas.microsoft.com/office/infopath/2007/PartnerControls"/>
    <ds:schemaRef ds:uri="46081320-9ae3-4ab4-afb3-a51c151eddcf"/>
    <ds:schemaRef ds:uri="214271ee-e06b-4587-bf74-44e04326d52f"/>
  </ds:schemaRefs>
</ds:datastoreItem>
</file>

<file path=customXml/itemProps2.xml><?xml version="1.0" encoding="utf-8"?>
<ds:datastoreItem xmlns:ds="http://schemas.openxmlformats.org/officeDocument/2006/customXml" ds:itemID="{235D4E88-2C20-455D-8776-263A47B3A3F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7F2DE5-0E67-4131-8927-8AB565D474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4271ee-e06b-4587-bf74-44e04326d52f"/>
    <ds:schemaRef ds:uri="46081320-9ae3-4ab4-afb3-a51c151eddc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1110_BAM FM - Menu - Autumn Winter template</Template>
  <TotalTime>0</TotalTime>
  <Words>257</Words>
  <Application>Microsoft Office PowerPoint</Application>
  <PresentationFormat>A4 Paper (210x297 mm)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Acumin Pro ExtraCondensed Smbd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Jackson, Holly</dc:creator>
  <cp:lastModifiedBy>Victoria Trebilcock</cp:lastModifiedBy>
  <cp:revision>4</cp:revision>
  <dcterms:created xsi:type="dcterms:W3CDTF">2026-06-24T06:29:03Z</dcterms:created>
  <dcterms:modified xsi:type="dcterms:W3CDTF">2026-09-29T09:39:29Z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0x010100A51962624198C74BB011B41AE149B8AA</vt:lpwstr>
  </property>
  <property fmtid="{D5CDD505-2E9C-101B-9397-08002B2CF9AE}" pid="3" name="Order">
    <vt:r8>100</vt:r8>
  </property>
  <property fmtid="{D5CDD505-2E9C-101B-9397-08002B2CF9AE}" pid="4" name="MediaServiceImageTags">
    <vt:lpwstr/>
  </property>
</Properties>
</file>